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9"/>
  </p:notesMasterIdLst>
  <p:sldIdLst>
    <p:sldId id="257" r:id="rId5"/>
    <p:sldId id="271" r:id="rId6"/>
    <p:sldId id="327" r:id="rId7"/>
    <p:sldId id="272" r:id="rId8"/>
    <p:sldId id="332" r:id="rId9"/>
    <p:sldId id="262" r:id="rId10"/>
    <p:sldId id="340" r:id="rId11"/>
    <p:sldId id="333" r:id="rId12"/>
    <p:sldId id="263" r:id="rId13"/>
    <p:sldId id="328" r:id="rId14"/>
    <p:sldId id="334" r:id="rId15"/>
    <p:sldId id="338" r:id="rId16"/>
    <p:sldId id="341" r:id="rId17"/>
    <p:sldId id="347" r:id="rId18"/>
    <p:sldId id="348" r:id="rId19"/>
    <p:sldId id="349" r:id="rId20"/>
    <p:sldId id="329" r:id="rId21"/>
    <p:sldId id="342" r:id="rId22"/>
    <p:sldId id="343" r:id="rId23"/>
    <p:sldId id="344" r:id="rId24"/>
    <p:sldId id="336" r:id="rId25"/>
    <p:sldId id="346" r:id="rId26"/>
    <p:sldId id="345" r:id="rId27"/>
    <p:sldId id="33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159D64-E3F7-4851-A101-32D10F88132C}">
          <p14:sldIdLst>
            <p14:sldId id="257"/>
            <p14:sldId id="271"/>
            <p14:sldId id="327"/>
            <p14:sldId id="272"/>
            <p14:sldId id="332"/>
            <p14:sldId id="262"/>
            <p14:sldId id="340"/>
            <p14:sldId id="333"/>
            <p14:sldId id="263"/>
            <p14:sldId id="328"/>
            <p14:sldId id="334"/>
            <p14:sldId id="338"/>
            <p14:sldId id="341"/>
            <p14:sldId id="347"/>
            <p14:sldId id="348"/>
            <p14:sldId id="349"/>
            <p14:sldId id="329"/>
            <p14:sldId id="342"/>
            <p14:sldId id="343"/>
            <p14:sldId id="344"/>
            <p14:sldId id="336"/>
            <p14:sldId id="346"/>
            <p14:sldId id="345"/>
            <p14:sldId id="337"/>
          </p14:sldIdLst>
        </p14:section>
        <p14:section name="Extra Slides for Ideas" id="{F3EBF9E6-4AE7-4608-AF83-FB6AF542711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B6B23D-29F4-4AF0-AAA1-3B9BAC93F946}" v="2" dt="2025-08-18T15:03:32.9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2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int Harwood" userId="868c4513-4632-4226-bd05-c46b0408d97b" providerId="ADAL" clId="{AAB6B23D-29F4-4AF0-AAA1-3B9BAC93F946}"/>
    <pc:docChg chg="custSel addSld delSld modSld modSection">
      <pc:chgData name="Clint Harwood" userId="868c4513-4632-4226-bd05-c46b0408d97b" providerId="ADAL" clId="{AAB6B23D-29F4-4AF0-AAA1-3B9BAC93F946}" dt="2025-08-18T15:27:33.067" v="114" actId="20577"/>
      <pc:docMkLst>
        <pc:docMk/>
      </pc:docMkLst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686924875" sldId="264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4016887632" sldId="265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2254979053" sldId="266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4027257516" sldId="267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1930556249" sldId="268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649014608" sldId="269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231922686" sldId="270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537187777" sldId="273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1672648244" sldId="274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1587541161" sldId="275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1810476770" sldId="276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20187990" sldId="277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2077295944" sldId="278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1188250051" sldId="279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2622992014" sldId="280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3739007854" sldId="281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4208033751" sldId="282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3101684418" sldId="283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2517400691" sldId="284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2524433256" sldId="285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1607905193" sldId="286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1398180465" sldId="287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2008301379" sldId="288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2637784598" sldId="289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1449970247" sldId="290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4064129303" sldId="291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2852378978" sldId="292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3928714950" sldId="293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1749587761" sldId="294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2762100836" sldId="295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3122666769" sldId="296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264012170" sldId="297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3659776693" sldId="298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317162652" sldId="299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2875369466" sldId="300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1073890264" sldId="301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3295954811" sldId="302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4148974598" sldId="303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2325828576" sldId="304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487169456" sldId="305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3417246259" sldId="306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1579361786" sldId="307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1729019138" sldId="308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2473750428" sldId="309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217265188" sldId="310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3775975841" sldId="311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882068540" sldId="312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18638039" sldId="313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673683134" sldId="314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204902146" sldId="315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3788836348" sldId="316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709019044" sldId="317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3211205259" sldId="318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1114798038" sldId="319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2488798867" sldId="320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3414188486" sldId="321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1097180138" sldId="322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1766787338" sldId="323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1040757889" sldId="324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718632281" sldId="325"/>
        </pc:sldMkLst>
      </pc:sldChg>
      <pc:sldChg chg="del">
        <pc:chgData name="Clint Harwood" userId="868c4513-4632-4226-bd05-c46b0408d97b" providerId="ADAL" clId="{AAB6B23D-29F4-4AF0-AAA1-3B9BAC93F946}" dt="2025-08-15T17:48:27.940" v="0" actId="47"/>
        <pc:sldMkLst>
          <pc:docMk/>
          <pc:sldMk cId="1775047217" sldId="326"/>
        </pc:sldMkLst>
      </pc:sldChg>
      <pc:sldChg chg="modSp mod">
        <pc:chgData name="Clint Harwood" userId="868c4513-4632-4226-bd05-c46b0408d97b" providerId="ADAL" clId="{AAB6B23D-29F4-4AF0-AAA1-3B9BAC93F946}" dt="2025-08-18T15:27:33.067" v="114" actId="20577"/>
        <pc:sldMkLst>
          <pc:docMk/>
          <pc:sldMk cId="1313273644" sldId="344"/>
        </pc:sldMkLst>
        <pc:spChg chg="mod">
          <ac:chgData name="Clint Harwood" userId="868c4513-4632-4226-bd05-c46b0408d97b" providerId="ADAL" clId="{AAB6B23D-29F4-4AF0-AAA1-3B9BAC93F946}" dt="2025-08-18T15:27:33.067" v="114" actId="20577"/>
          <ac:spMkLst>
            <pc:docMk/>
            <pc:sldMk cId="1313273644" sldId="344"/>
            <ac:spMk id="2" creationId="{1CD54437-9275-5AB1-12AD-4DD870E541F1}"/>
          </ac:spMkLst>
        </pc:spChg>
      </pc:sldChg>
      <pc:sldChg chg="addSp modSp mod">
        <pc:chgData name="Clint Harwood" userId="868c4513-4632-4226-bd05-c46b0408d97b" providerId="ADAL" clId="{AAB6B23D-29F4-4AF0-AAA1-3B9BAC93F946}" dt="2025-08-18T15:03:36.683" v="111" actId="1076"/>
        <pc:sldMkLst>
          <pc:docMk/>
          <pc:sldMk cId="1290285413" sldId="346"/>
        </pc:sldMkLst>
        <pc:picChg chg="add mod">
          <ac:chgData name="Clint Harwood" userId="868c4513-4632-4226-bd05-c46b0408d97b" providerId="ADAL" clId="{AAB6B23D-29F4-4AF0-AAA1-3B9BAC93F946}" dt="2025-08-18T15:03:36.683" v="111" actId="1076"/>
          <ac:picMkLst>
            <pc:docMk/>
            <pc:sldMk cId="1290285413" sldId="346"/>
            <ac:picMk id="3" creationId="{06536A19-A7AB-E539-D2DA-1F662FD8FA52}"/>
          </ac:picMkLst>
        </pc:picChg>
      </pc:sldChg>
      <pc:sldChg chg="addSp delSp modSp add mod">
        <pc:chgData name="Clint Harwood" userId="868c4513-4632-4226-bd05-c46b0408d97b" providerId="ADAL" clId="{AAB6B23D-29F4-4AF0-AAA1-3B9BAC93F946}" dt="2025-08-18T15:02:22.543" v="109" actId="1076"/>
        <pc:sldMkLst>
          <pc:docMk/>
          <pc:sldMk cId="3415836428" sldId="349"/>
        </pc:sldMkLst>
        <pc:spChg chg="mod">
          <ac:chgData name="Clint Harwood" userId="868c4513-4632-4226-bd05-c46b0408d97b" providerId="ADAL" clId="{AAB6B23D-29F4-4AF0-AAA1-3B9BAC93F946}" dt="2025-08-18T14:55:48.474" v="33" actId="20577"/>
          <ac:spMkLst>
            <pc:docMk/>
            <pc:sldMk cId="3415836428" sldId="349"/>
            <ac:spMk id="2" creationId="{3FFAC20B-33DB-2B06-9623-A961008F43AE}"/>
          </ac:spMkLst>
        </pc:spChg>
        <pc:spChg chg="add mod">
          <ac:chgData name="Clint Harwood" userId="868c4513-4632-4226-bd05-c46b0408d97b" providerId="ADAL" clId="{AAB6B23D-29F4-4AF0-AAA1-3B9BAC93F946}" dt="2025-08-18T15:02:22.543" v="109" actId="1076"/>
          <ac:spMkLst>
            <pc:docMk/>
            <pc:sldMk cId="3415836428" sldId="349"/>
            <ac:spMk id="3" creationId="{E135F0E8-6998-754E-7E5F-714E37B2E466}"/>
          </ac:spMkLst>
        </pc:spChg>
        <pc:spChg chg="add mod">
          <ac:chgData name="Clint Harwood" userId="868c4513-4632-4226-bd05-c46b0408d97b" providerId="ADAL" clId="{AAB6B23D-29F4-4AF0-AAA1-3B9BAC93F946}" dt="2025-08-18T15:00:36.671" v="92" actId="14100"/>
          <ac:spMkLst>
            <pc:docMk/>
            <pc:sldMk cId="3415836428" sldId="349"/>
            <ac:spMk id="6" creationId="{DFCBD506-F4DF-3605-2176-D10177B14404}"/>
          </ac:spMkLst>
        </pc:spChg>
        <pc:picChg chg="del">
          <ac:chgData name="Clint Harwood" userId="868c4513-4632-4226-bd05-c46b0408d97b" providerId="ADAL" clId="{AAB6B23D-29F4-4AF0-AAA1-3B9BAC93F946}" dt="2025-08-18T14:55:50.573" v="34" actId="478"/>
          <ac:picMkLst>
            <pc:docMk/>
            <pc:sldMk cId="3415836428" sldId="349"/>
            <ac:picMk id="4" creationId="{9C5A70FB-8E1C-4EE9-0E09-95F86B483BC6}"/>
          </ac:picMkLst>
        </pc:picChg>
        <pc:picChg chg="add mod">
          <ac:chgData name="Clint Harwood" userId="868c4513-4632-4226-bd05-c46b0408d97b" providerId="ADAL" clId="{AAB6B23D-29F4-4AF0-AAA1-3B9BAC93F946}" dt="2025-08-18T15:01:29.990" v="96" actId="1076"/>
          <ac:picMkLst>
            <pc:docMk/>
            <pc:sldMk cId="3415836428" sldId="349"/>
            <ac:picMk id="8" creationId="{6271B639-A8A3-1F13-2449-52AF455B39F7}"/>
          </ac:picMkLst>
        </pc:picChg>
        <pc:picChg chg="add mod">
          <ac:chgData name="Clint Harwood" userId="868c4513-4632-4226-bd05-c46b0408d97b" providerId="ADAL" clId="{AAB6B23D-29F4-4AF0-AAA1-3B9BAC93F946}" dt="2025-08-18T15:02:05.850" v="102" actId="14100"/>
          <ac:picMkLst>
            <pc:docMk/>
            <pc:sldMk cId="3415836428" sldId="349"/>
            <ac:picMk id="10" creationId="{EDB5ADCC-081D-5346-68FB-6C0B2E79673F}"/>
          </ac:picMkLst>
        </pc:picChg>
      </pc:sldChg>
      <pc:sldMasterChg chg="delSldLayout">
        <pc:chgData name="Clint Harwood" userId="868c4513-4632-4226-bd05-c46b0408d97b" providerId="ADAL" clId="{AAB6B23D-29F4-4AF0-AAA1-3B9BAC93F946}" dt="2025-08-15T17:48:27.940" v="0" actId="47"/>
        <pc:sldMasterMkLst>
          <pc:docMk/>
          <pc:sldMasterMk cId="2460954070" sldId="2147483660"/>
        </pc:sldMasterMkLst>
        <pc:sldLayoutChg chg="del">
          <pc:chgData name="Clint Harwood" userId="868c4513-4632-4226-bd05-c46b0408d97b" providerId="ADAL" clId="{AAB6B23D-29F4-4AF0-AAA1-3B9BAC93F946}" dt="2025-08-15T17:48:27.940" v="0" actId="47"/>
          <pc:sldLayoutMkLst>
            <pc:docMk/>
            <pc:sldMasterMk cId="2460954070" sldId="2147483660"/>
            <pc:sldLayoutMk cId="277980215" sldId="2147483683"/>
          </pc:sldLayoutMkLst>
        </pc:sldLayoutChg>
        <pc:sldLayoutChg chg="del">
          <pc:chgData name="Clint Harwood" userId="868c4513-4632-4226-bd05-c46b0408d97b" providerId="ADAL" clId="{AAB6B23D-29F4-4AF0-AAA1-3B9BAC93F946}" dt="2025-08-15T17:48:27.940" v="0" actId="47"/>
          <pc:sldLayoutMkLst>
            <pc:docMk/>
            <pc:sldMasterMk cId="2460954070" sldId="2147483660"/>
            <pc:sldLayoutMk cId="2978294411" sldId="2147483684"/>
          </pc:sldLayoutMkLst>
        </pc:sldLayoutChg>
        <pc:sldLayoutChg chg="del">
          <pc:chgData name="Clint Harwood" userId="868c4513-4632-4226-bd05-c46b0408d97b" providerId="ADAL" clId="{AAB6B23D-29F4-4AF0-AAA1-3B9BAC93F946}" dt="2025-08-15T17:48:27.940" v="0" actId="47"/>
          <pc:sldLayoutMkLst>
            <pc:docMk/>
            <pc:sldMasterMk cId="2460954070" sldId="2147483660"/>
            <pc:sldLayoutMk cId="1486432131" sldId="2147483685"/>
          </pc:sldLayoutMkLst>
        </pc:sldLayoutChg>
        <pc:sldLayoutChg chg="del">
          <pc:chgData name="Clint Harwood" userId="868c4513-4632-4226-bd05-c46b0408d97b" providerId="ADAL" clId="{AAB6B23D-29F4-4AF0-AAA1-3B9BAC93F946}" dt="2025-08-15T17:48:27.940" v="0" actId="47"/>
          <pc:sldLayoutMkLst>
            <pc:docMk/>
            <pc:sldMasterMk cId="2460954070" sldId="2147483660"/>
            <pc:sldLayoutMk cId="1286788537" sldId="2147483686"/>
          </pc:sldLayoutMkLst>
        </pc:sldLayoutChg>
        <pc:sldLayoutChg chg="del">
          <pc:chgData name="Clint Harwood" userId="868c4513-4632-4226-bd05-c46b0408d97b" providerId="ADAL" clId="{AAB6B23D-29F4-4AF0-AAA1-3B9BAC93F946}" dt="2025-08-15T17:48:27.940" v="0" actId="47"/>
          <pc:sldLayoutMkLst>
            <pc:docMk/>
            <pc:sldMasterMk cId="2460954070" sldId="2147483660"/>
            <pc:sldLayoutMk cId="1101224764" sldId="2147483688"/>
          </pc:sldLayoutMkLst>
        </pc:sldLayoutChg>
        <pc:sldLayoutChg chg="del">
          <pc:chgData name="Clint Harwood" userId="868c4513-4632-4226-bd05-c46b0408d97b" providerId="ADAL" clId="{AAB6B23D-29F4-4AF0-AAA1-3B9BAC93F946}" dt="2025-08-15T17:48:27.940" v="0" actId="47"/>
          <pc:sldLayoutMkLst>
            <pc:docMk/>
            <pc:sldMasterMk cId="2460954070" sldId="2147483660"/>
            <pc:sldLayoutMk cId="2820882281" sldId="214748368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6C697-DBFB-4803-B6A4-B61E7CE87E4C}" type="datetimeFigureOut">
              <a:t>8/16/2025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0AF1AA-699A-460A-BCD0-5EB69B73B24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25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1" name="Google Shape;1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3" name="Google Shape;1533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4" name="Google Shape;1534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5" name="Google Shape;1485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6" name="Google Shape;1486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>
          <a:extLst>
            <a:ext uri="{FF2B5EF4-FFF2-40B4-BE49-F238E27FC236}">
              <a16:creationId xmlns:a16="http://schemas.microsoft.com/office/drawing/2014/main" id="{45E064DF-9EFA-01AE-BFD4-CACA88B7F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47:notes">
            <a:extLst>
              <a:ext uri="{FF2B5EF4-FFF2-40B4-BE49-F238E27FC236}">
                <a16:creationId xmlns:a16="http://schemas.microsoft.com/office/drawing/2014/main" id="{929E31A2-ABDA-E495-A9A8-1E270E856C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5" name="Google Shape;1485;p47:notes">
            <a:extLst>
              <a:ext uri="{FF2B5EF4-FFF2-40B4-BE49-F238E27FC236}">
                <a16:creationId xmlns:a16="http://schemas.microsoft.com/office/drawing/2014/main" id="{A73F13B4-71FD-1D62-4CA6-36B260549A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6" name="Google Shape;1486;p47:notes">
            <a:extLst>
              <a:ext uri="{FF2B5EF4-FFF2-40B4-BE49-F238E27FC236}">
                <a16:creationId xmlns:a16="http://schemas.microsoft.com/office/drawing/2014/main" id="{214D6A48-D709-3E3B-8067-9696EAE7E9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0803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8" name="Google Shape;144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tile Slide">
  <p:cSld name="1_Ttile Slide">
    <p:bg>
      <p:bgPr>
        <a:solidFill>
          <a:srgbClr val="93C847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97" descr="A person in glasses looking at a computer&#10;&#10;Description automatically generated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499" y="311824"/>
            <a:ext cx="1406177" cy="6330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4;p97"/>
          <p:cNvGrpSpPr/>
          <p:nvPr/>
        </p:nvGrpSpPr>
        <p:grpSpPr>
          <a:xfrm rot="10800000">
            <a:off x="11722654" y="0"/>
            <a:ext cx="469343" cy="6858000"/>
            <a:chOff x="-50800" y="-51010"/>
            <a:chExt cx="349251" cy="5194510"/>
          </a:xfrm>
        </p:grpSpPr>
        <p:pic>
          <p:nvPicPr>
            <p:cNvPr id="15" name="Google Shape;15;p97"/>
            <p:cNvPicPr preferRelativeResize="0"/>
            <p:nvPr/>
          </p:nvPicPr>
          <p:blipFill rotWithShape="1">
            <a:blip r:embed="rId4">
              <a:alphaModFix/>
            </a:blip>
            <a:srcRect t="24459" r="74787"/>
            <a:stretch/>
          </p:blipFill>
          <p:spPr>
            <a:xfrm>
              <a:off x="-50800" y="-51010"/>
              <a:ext cx="349245" cy="1044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97"/>
            <p:cNvPicPr preferRelativeResize="0"/>
            <p:nvPr/>
          </p:nvPicPr>
          <p:blipFill rotWithShape="1">
            <a:blip r:embed="rId4">
              <a:alphaModFix/>
            </a:blip>
            <a:srcRect r="74787"/>
            <a:stretch/>
          </p:blipFill>
          <p:spPr>
            <a:xfrm>
              <a:off x="-50800" y="993883"/>
              <a:ext cx="349251" cy="1383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97"/>
            <p:cNvPicPr preferRelativeResize="0"/>
            <p:nvPr/>
          </p:nvPicPr>
          <p:blipFill rotWithShape="1">
            <a:blip r:embed="rId4">
              <a:alphaModFix/>
            </a:blip>
            <a:srcRect r="74787"/>
            <a:stretch/>
          </p:blipFill>
          <p:spPr>
            <a:xfrm>
              <a:off x="-50800" y="2377091"/>
              <a:ext cx="349251" cy="1383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97"/>
            <p:cNvPicPr preferRelativeResize="0"/>
            <p:nvPr/>
          </p:nvPicPr>
          <p:blipFill rotWithShape="1">
            <a:blip r:embed="rId4">
              <a:alphaModFix/>
            </a:blip>
            <a:srcRect r="74787"/>
            <a:stretch/>
          </p:blipFill>
          <p:spPr>
            <a:xfrm>
              <a:off x="-50800" y="3760298"/>
              <a:ext cx="349251" cy="13832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19;p97"/>
          <p:cNvSpPr txBox="1">
            <a:spLocks noGrp="1"/>
          </p:cNvSpPr>
          <p:nvPr>
            <p:ph type="title"/>
          </p:nvPr>
        </p:nvSpPr>
        <p:spPr>
          <a:xfrm>
            <a:off x="499474" y="1384577"/>
            <a:ext cx="5703206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  <a:defRPr sz="4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97"/>
          <p:cNvSpPr txBox="1">
            <a:spLocks noGrp="1"/>
          </p:cNvSpPr>
          <p:nvPr>
            <p:ph type="body" idx="1"/>
          </p:nvPr>
        </p:nvSpPr>
        <p:spPr>
          <a:xfrm>
            <a:off x="500063" y="4420235"/>
            <a:ext cx="57023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422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solidFill>
          <a:srgbClr val="EEEFF4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2" descr="A person standing in front of a white circle&#10;&#10;Description automatically generated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856"/>
          <a:stretch/>
        </p:blipFill>
        <p:spPr>
          <a:xfrm>
            <a:off x="5331416" y="0"/>
            <a:ext cx="6845083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22"/>
          <p:cNvGrpSpPr/>
          <p:nvPr/>
        </p:nvGrpSpPr>
        <p:grpSpPr>
          <a:xfrm>
            <a:off x="0" y="0"/>
            <a:ext cx="548033" cy="6865936"/>
            <a:chOff x="2" y="-23948"/>
            <a:chExt cx="347435" cy="5167499"/>
          </a:xfrm>
        </p:grpSpPr>
        <p:pic>
          <p:nvPicPr>
            <p:cNvPr id="24" name="Google Shape;24;p22"/>
            <p:cNvPicPr preferRelativeResize="0"/>
            <p:nvPr/>
          </p:nvPicPr>
          <p:blipFill rotWithShape="1">
            <a:blip r:embed="rId3">
              <a:alphaModFix/>
            </a:blip>
            <a:srcRect l="33287" r="33287"/>
            <a:stretch/>
          </p:blipFill>
          <p:spPr>
            <a:xfrm rot="10800000">
              <a:off x="6" y="4104096"/>
              <a:ext cx="347430" cy="103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22"/>
            <p:cNvPicPr preferRelativeResize="0"/>
            <p:nvPr/>
          </p:nvPicPr>
          <p:blipFill rotWithShape="1">
            <a:blip r:embed="rId3">
              <a:alphaModFix/>
            </a:blip>
            <a:srcRect l="37374" r="37375"/>
            <a:stretch/>
          </p:blipFill>
          <p:spPr>
            <a:xfrm rot="10800000">
              <a:off x="2" y="2728082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22"/>
            <p:cNvPicPr preferRelativeResize="0"/>
            <p:nvPr/>
          </p:nvPicPr>
          <p:blipFill rotWithShape="1">
            <a:blip r:embed="rId3">
              <a:alphaModFix/>
            </a:blip>
            <a:srcRect l="37374" r="37375"/>
            <a:stretch/>
          </p:blipFill>
          <p:spPr>
            <a:xfrm rot="10800000">
              <a:off x="2" y="1352067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22"/>
            <p:cNvPicPr preferRelativeResize="0"/>
            <p:nvPr/>
          </p:nvPicPr>
          <p:blipFill rotWithShape="1">
            <a:blip r:embed="rId3">
              <a:alphaModFix/>
            </a:blip>
            <a:srcRect l="37374" r="37375"/>
            <a:stretch/>
          </p:blipFill>
          <p:spPr>
            <a:xfrm rot="10800000">
              <a:off x="2" y="-23948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" name="Google Shape;28;p22"/>
          <p:cNvPicPr preferRelativeResize="0"/>
          <p:nvPr/>
        </p:nvPicPr>
        <p:blipFill rotWithShape="1">
          <a:blip r:embed="rId4">
            <a:alphaModFix amt="64000"/>
          </a:blip>
          <a:srcRect/>
          <a:stretch/>
        </p:blipFill>
        <p:spPr>
          <a:xfrm>
            <a:off x="10743269" y="5935663"/>
            <a:ext cx="1220131" cy="5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2"/>
          <p:cNvSpPr txBox="1">
            <a:spLocks noGrp="1"/>
          </p:cNvSpPr>
          <p:nvPr>
            <p:ph type="title"/>
          </p:nvPr>
        </p:nvSpPr>
        <p:spPr>
          <a:xfrm>
            <a:off x="1420652" y="702234"/>
            <a:ext cx="4279504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Poppins"/>
              <a:buNone/>
              <a:defRPr sz="3200" b="1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body" idx="1"/>
          </p:nvPr>
        </p:nvSpPr>
        <p:spPr>
          <a:xfrm>
            <a:off x="1420177" y="1252220"/>
            <a:ext cx="4899148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body" idx="2"/>
          </p:nvPr>
        </p:nvSpPr>
        <p:spPr>
          <a:xfrm>
            <a:off x="1758315" y="2065020"/>
            <a:ext cx="4314825" cy="250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9283700" y="64579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22"/>
          <p:cNvSpPr txBox="1"/>
          <p:nvPr/>
        </p:nvSpPr>
        <p:spPr>
          <a:xfrm>
            <a:off x="5194300" y="6503738"/>
            <a:ext cx="2743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D0CEC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408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88">
          <p15:clr>
            <a:srgbClr val="FBAE40"/>
          </p15:clr>
        </p15:guide>
        <p15:guide id="3" pos="283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s">
  <p:cSld name="1_Introductions">
    <p:bg>
      <p:bgPr>
        <a:solidFill>
          <a:srgbClr val="EEEFF4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98" descr="A person writing on a paper&#10;&#10;Description automatically generated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" name="Google Shape;36;p98"/>
          <p:cNvGrpSpPr/>
          <p:nvPr/>
        </p:nvGrpSpPr>
        <p:grpSpPr>
          <a:xfrm rot="10800000">
            <a:off x="2" y="-23952"/>
            <a:ext cx="533396" cy="6896050"/>
            <a:chOff x="-50800" y="113913"/>
            <a:chExt cx="349251" cy="5029587"/>
          </a:xfrm>
        </p:grpSpPr>
        <p:pic>
          <p:nvPicPr>
            <p:cNvPr id="37" name="Google Shape;37;p98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4459" r="74787"/>
            <a:stretch/>
          </p:blipFill>
          <p:spPr>
            <a:xfrm>
              <a:off x="-50799" y="113913"/>
              <a:ext cx="349245" cy="879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98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4787"/>
            <a:stretch/>
          </p:blipFill>
          <p:spPr>
            <a:xfrm>
              <a:off x="-50800" y="993883"/>
              <a:ext cx="349251" cy="1383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98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4787"/>
            <a:stretch/>
          </p:blipFill>
          <p:spPr>
            <a:xfrm>
              <a:off x="-50800" y="2377091"/>
              <a:ext cx="349251" cy="1383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98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4787"/>
            <a:stretch/>
          </p:blipFill>
          <p:spPr>
            <a:xfrm>
              <a:off x="-50800" y="3760298"/>
              <a:ext cx="349251" cy="13832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" name="Google Shape;41;p98" descr="A white circle with colorful lines&#10;&#10;Description automatically generated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3146" y="1234150"/>
            <a:ext cx="2294291" cy="229429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8"/>
          <p:cNvSpPr txBox="1">
            <a:spLocks noGrp="1"/>
          </p:cNvSpPr>
          <p:nvPr>
            <p:ph type="title"/>
          </p:nvPr>
        </p:nvSpPr>
        <p:spPr>
          <a:xfrm>
            <a:off x="1412627" y="697764"/>
            <a:ext cx="4859219" cy="464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Poppins"/>
              <a:buNone/>
              <a:defRPr sz="2800" b="1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98"/>
          <p:cNvSpPr>
            <a:spLocks noGrp="1"/>
          </p:cNvSpPr>
          <p:nvPr>
            <p:ph type="pic" idx="2"/>
          </p:nvPr>
        </p:nvSpPr>
        <p:spPr>
          <a:xfrm>
            <a:off x="1885985" y="1785736"/>
            <a:ext cx="982113" cy="988014"/>
          </a:xfrm>
          <a:prstGeom prst="ellipse">
            <a:avLst/>
          </a:prstGeom>
          <a:noFill/>
          <a:ln>
            <a:noFill/>
          </a:ln>
        </p:spPr>
      </p:sp>
      <p:sp>
        <p:nvSpPr>
          <p:cNvPr id="44" name="Google Shape;44;p98"/>
          <p:cNvSpPr txBox="1">
            <a:spLocks noGrp="1"/>
          </p:cNvSpPr>
          <p:nvPr>
            <p:ph type="body" idx="1"/>
          </p:nvPr>
        </p:nvSpPr>
        <p:spPr>
          <a:xfrm>
            <a:off x="1542952" y="3182381"/>
            <a:ext cx="2009725" cy="46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" name="Google Shape;45;p98" descr="A white circle with colorful lines&#10;&#10;Description automatically generated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5123" y="1242028"/>
            <a:ext cx="2294291" cy="229429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8"/>
          <p:cNvSpPr>
            <a:spLocks noGrp="1"/>
          </p:cNvSpPr>
          <p:nvPr>
            <p:ph type="pic" idx="3"/>
          </p:nvPr>
        </p:nvSpPr>
        <p:spPr>
          <a:xfrm>
            <a:off x="4807962" y="1793614"/>
            <a:ext cx="982113" cy="988014"/>
          </a:xfrm>
          <a:prstGeom prst="ellipse">
            <a:avLst/>
          </a:prstGeom>
          <a:noFill/>
          <a:ln>
            <a:noFill/>
          </a:ln>
        </p:spPr>
      </p:sp>
      <p:pic>
        <p:nvPicPr>
          <p:cNvPr id="47" name="Google Shape;47;p98" descr="A white circle with colorful lines&#10;&#10;Description automatically generated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9563" y="3920858"/>
            <a:ext cx="2294291" cy="229429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8"/>
          <p:cNvSpPr>
            <a:spLocks noGrp="1"/>
          </p:cNvSpPr>
          <p:nvPr>
            <p:ph type="pic" idx="4"/>
          </p:nvPr>
        </p:nvSpPr>
        <p:spPr>
          <a:xfrm>
            <a:off x="1902402" y="4472444"/>
            <a:ext cx="982113" cy="988014"/>
          </a:xfrm>
          <a:prstGeom prst="ellipse">
            <a:avLst/>
          </a:prstGeom>
          <a:noFill/>
          <a:ln>
            <a:noFill/>
          </a:ln>
        </p:spPr>
      </p:sp>
      <p:pic>
        <p:nvPicPr>
          <p:cNvPr id="49" name="Google Shape;49;p98" descr="A white circle with colorful lines&#10;&#10;Description automatically generated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2026" y="3904617"/>
            <a:ext cx="2294291" cy="229429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8"/>
          <p:cNvSpPr>
            <a:spLocks noGrp="1"/>
          </p:cNvSpPr>
          <p:nvPr>
            <p:ph type="pic" idx="5"/>
          </p:nvPr>
        </p:nvSpPr>
        <p:spPr>
          <a:xfrm>
            <a:off x="4804865" y="4456203"/>
            <a:ext cx="982113" cy="988014"/>
          </a:xfrm>
          <a:prstGeom prst="ellipse">
            <a:avLst/>
          </a:prstGeom>
          <a:noFill/>
          <a:ln>
            <a:noFill/>
          </a:ln>
        </p:spPr>
      </p:sp>
      <p:sp>
        <p:nvSpPr>
          <p:cNvPr id="51" name="Google Shape;51;p98"/>
          <p:cNvSpPr txBox="1">
            <a:spLocks noGrp="1"/>
          </p:cNvSpPr>
          <p:nvPr>
            <p:ph type="body" idx="6"/>
          </p:nvPr>
        </p:nvSpPr>
        <p:spPr>
          <a:xfrm>
            <a:off x="4433135" y="3208470"/>
            <a:ext cx="2009725" cy="46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98"/>
          <p:cNvSpPr txBox="1">
            <a:spLocks noGrp="1"/>
          </p:cNvSpPr>
          <p:nvPr>
            <p:ph type="body" idx="7"/>
          </p:nvPr>
        </p:nvSpPr>
        <p:spPr>
          <a:xfrm>
            <a:off x="4428099" y="5826282"/>
            <a:ext cx="2009725" cy="46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98"/>
          <p:cNvSpPr txBox="1">
            <a:spLocks noGrp="1"/>
          </p:cNvSpPr>
          <p:nvPr>
            <p:ph type="body" idx="8"/>
          </p:nvPr>
        </p:nvSpPr>
        <p:spPr>
          <a:xfrm>
            <a:off x="1546264" y="5826282"/>
            <a:ext cx="2009725" cy="46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98"/>
          <p:cNvSpPr txBox="1"/>
          <p:nvPr/>
        </p:nvSpPr>
        <p:spPr>
          <a:xfrm>
            <a:off x="5194300" y="6503738"/>
            <a:ext cx="2743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D0CEC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5" name="Google Shape;55;p98"/>
          <p:cNvSpPr txBox="1">
            <a:spLocks noGrp="1"/>
          </p:cNvSpPr>
          <p:nvPr>
            <p:ph type="sldNum" idx="12"/>
          </p:nvPr>
        </p:nvSpPr>
        <p:spPr>
          <a:xfrm>
            <a:off x="9283700" y="64579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" name="Google Shape;56;p98"/>
          <p:cNvPicPr preferRelativeResize="0"/>
          <p:nvPr/>
        </p:nvPicPr>
        <p:blipFill rotWithShape="1">
          <a:blip r:embed="rId6" cstate="email">
            <a:alphaModFix amt="6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43269" y="5935663"/>
            <a:ext cx="1220131" cy="549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155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6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93C847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4"/>
          <p:cNvPicPr preferRelativeResize="0"/>
          <p:nvPr/>
        </p:nvPicPr>
        <p:blipFill rotWithShape="1">
          <a:blip r:embed="rId2">
            <a:alphaModFix amt="48000"/>
          </a:blip>
          <a:srcRect t="7798" b="7806"/>
          <a:stretch/>
        </p:blipFill>
        <p:spPr>
          <a:xfrm>
            <a:off x="0" y="-5050"/>
            <a:ext cx="12192000" cy="68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4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93C847">
              <a:alpha val="6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4"/>
          <p:cNvSpPr txBox="1">
            <a:spLocks noGrp="1"/>
          </p:cNvSpPr>
          <p:nvPr>
            <p:ph type="title"/>
          </p:nvPr>
        </p:nvSpPr>
        <p:spPr>
          <a:xfrm>
            <a:off x="2258850" y="2867800"/>
            <a:ext cx="76743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4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 amt="64000"/>
          </a:blip>
          <a:srcRect/>
          <a:stretch/>
        </p:blipFill>
        <p:spPr>
          <a:xfrm>
            <a:off x="10743269" y="6011863"/>
            <a:ext cx="1220131" cy="549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8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Full Width Column">
  <p:cSld name="3_Full Width Column">
    <p:bg>
      <p:bgPr>
        <a:solidFill>
          <a:srgbClr val="EEEFF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2"/>
          <p:cNvSpPr txBox="1">
            <a:spLocks noGrp="1"/>
          </p:cNvSpPr>
          <p:nvPr>
            <p:ph type="title"/>
          </p:nvPr>
        </p:nvSpPr>
        <p:spPr>
          <a:xfrm>
            <a:off x="1412627" y="697765"/>
            <a:ext cx="9220204" cy="479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Poppins"/>
              <a:buNone/>
              <a:defRPr sz="2800" b="1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9" name="Google Shape;59;p32"/>
          <p:cNvPicPr preferRelativeResize="0"/>
          <p:nvPr/>
        </p:nvPicPr>
        <p:blipFill rotWithShape="1">
          <a:blip r:embed="rId2">
            <a:alphaModFix amt="13000"/>
          </a:blip>
          <a:srcRect t="118" b="107"/>
          <a:stretch/>
        </p:blipFill>
        <p:spPr>
          <a:xfrm>
            <a:off x="10743269" y="5910263"/>
            <a:ext cx="1217743" cy="5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2"/>
          <p:cNvSpPr txBox="1">
            <a:spLocks noGrp="1"/>
          </p:cNvSpPr>
          <p:nvPr>
            <p:ph type="body" idx="1"/>
          </p:nvPr>
        </p:nvSpPr>
        <p:spPr>
          <a:xfrm>
            <a:off x="1412875" y="1612215"/>
            <a:ext cx="9219956" cy="4548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sldNum" idx="12"/>
          </p:nvPr>
        </p:nvSpPr>
        <p:spPr>
          <a:xfrm>
            <a:off x="9283700" y="64579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32"/>
          <p:cNvSpPr txBox="1"/>
          <p:nvPr/>
        </p:nvSpPr>
        <p:spPr>
          <a:xfrm>
            <a:off x="5194300" y="6503738"/>
            <a:ext cx="2743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D0CEC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63" name="Google Shape;63;p32"/>
          <p:cNvGrpSpPr/>
          <p:nvPr/>
        </p:nvGrpSpPr>
        <p:grpSpPr>
          <a:xfrm>
            <a:off x="238" y="-6653"/>
            <a:ext cx="502682" cy="6864018"/>
            <a:chOff x="2" y="-23948"/>
            <a:chExt cx="347435" cy="5167499"/>
          </a:xfrm>
        </p:grpSpPr>
        <p:pic>
          <p:nvPicPr>
            <p:cNvPr id="64" name="Google Shape;64;p32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3287" r="33287"/>
            <a:stretch/>
          </p:blipFill>
          <p:spPr>
            <a:xfrm rot="10800000">
              <a:off x="6" y="4104096"/>
              <a:ext cx="347430" cy="103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32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374" r="37375"/>
            <a:stretch/>
          </p:blipFill>
          <p:spPr>
            <a:xfrm rot="10800000">
              <a:off x="2" y="2728082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32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374" r="37375"/>
            <a:stretch/>
          </p:blipFill>
          <p:spPr>
            <a:xfrm rot="10800000">
              <a:off x="2" y="1352067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32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374" r="37375"/>
            <a:stretch/>
          </p:blipFill>
          <p:spPr>
            <a:xfrm rot="10800000">
              <a:off x="2" y="-23948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0008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2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Vision">
  <p:cSld name="Our Vis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1dbcd06f8_4_0"/>
          <p:cNvSpPr txBox="1">
            <a:spLocks noGrp="1"/>
          </p:cNvSpPr>
          <p:nvPr>
            <p:ph type="sldNum" idx="12"/>
          </p:nvPr>
        </p:nvSpPr>
        <p:spPr>
          <a:xfrm>
            <a:off x="9283700" y="64579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Clr>
                <a:srgbClr val="000000"/>
              </a:buClr>
              <a:buSzPts val="1000"/>
              <a:buFont typeface="Arial"/>
              <a:buNone/>
              <a:defRPr/>
            </a:lvl1pPr>
            <a:lvl2pPr lvl="1">
              <a:buClr>
                <a:srgbClr val="000000"/>
              </a:buClr>
              <a:buSzPts val="1000"/>
              <a:buFont typeface="Arial"/>
              <a:buNone/>
              <a:defRPr/>
            </a:lvl2pPr>
            <a:lvl3pPr lvl="2">
              <a:buClr>
                <a:srgbClr val="000000"/>
              </a:buClr>
              <a:buSzPts val="1000"/>
              <a:buFont typeface="Arial"/>
              <a:buNone/>
              <a:defRPr/>
            </a:lvl3pPr>
            <a:lvl4pPr lvl="3">
              <a:buClr>
                <a:srgbClr val="000000"/>
              </a:buClr>
              <a:buSzPts val="1000"/>
              <a:buFont typeface="Arial"/>
              <a:buNone/>
              <a:defRPr/>
            </a:lvl4pPr>
            <a:lvl5pPr lvl="4">
              <a:buClr>
                <a:srgbClr val="000000"/>
              </a:buClr>
              <a:buSzPts val="1000"/>
              <a:buFont typeface="Arial"/>
              <a:buNone/>
              <a:defRPr/>
            </a:lvl5pPr>
            <a:lvl6pPr lvl="5">
              <a:buClr>
                <a:srgbClr val="000000"/>
              </a:buClr>
              <a:buSzPts val="1000"/>
              <a:buFont typeface="Arial"/>
              <a:buNone/>
              <a:defRPr/>
            </a:lvl6pPr>
            <a:lvl7pPr lvl="6">
              <a:buClr>
                <a:srgbClr val="000000"/>
              </a:buClr>
              <a:buSzPts val="1000"/>
              <a:buFont typeface="Arial"/>
              <a:buNone/>
              <a:defRPr/>
            </a:lvl7pPr>
            <a:lvl8pPr lvl="7">
              <a:buClr>
                <a:srgbClr val="000000"/>
              </a:buClr>
              <a:buSzPts val="1000"/>
              <a:buFont typeface="Arial"/>
              <a:buNone/>
              <a:defRPr/>
            </a:lvl8pPr>
            <a:lvl9pPr lvl="8">
              <a:buClr>
                <a:srgbClr val="000000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51957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ull Width Column"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E89F9-F29B-1ADB-A419-64DC5F3F7B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2627" y="697765"/>
            <a:ext cx="9220204" cy="4795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Headline for two column slide to go here.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0B8C637-327F-4712-4C7F-E8196D08A4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2875" y="1612215"/>
            <a:ext cx="9219956" cy="4548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" name="Google Shape;85;p15">
            <a:extLst>
              <a:ext uri="{FF2B5EF4-FFF2-40B4-BE49-F238E27FC236}">
                <a16:creationId xmlns:a16="http://schemas.microsoft.com/office/drawing/2014/main" id="{1BB08D1F-0AFA-43E0-C7A2-C3602E7C6B58}"/>
              </a:ext>
            </a:extLst>
          </p:cNvPr>
          <p:cNvGrpSpPr/>
          <p:nvPr userDrawn="1"/>
        </p:nvGrpSpPr>
        <p:grpSpPr>
          <a:xfrm rot="10800000">
            <a:off x="-974" y="-5284"/>
            <a:ext cx="538184" cy="6863284"/>
            <a:chOff x="-50800" y="-51010"/>
            <a:chExt cx="349251" cy="5194510"/>
          </a:xfrm>
        </p:grpSpPr>
        <p:pic>
          <p:nvPicPr>
            <p:cNvPr id="4" name="Google Shape;86;p15">
              <a:extLst>
                <a:ext uri="{FF2B5EF4-FFF2-40B4-BE49-F238E27FC236}">
                  <a16:creationId xmlns:a16="http://schemas.microsoft.com/office/drawing/2014/main" id="{74BEA18B-C8E9-A3E5-87CD-426DF744C30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24459" r="74787"/>
            <a:stretch/>
          </p:blipFill>
          <p:spPr>
            <a:xfrm>
              <a:off x="-50800" y="-51010"/>
              <a:ext cx="349245" cy="1044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87;p15">
              <a:extLst>
                <a:ext uri="{FF2B5EF4-FFF2-40B4-BE49-F238E27FC236}">
                  <a16:creationId xmlns:a16="http://schemas.microsoft.com/office/drawing/2014/main" id="{F406DE36-81B4-9DF9-5530-3B85550AD29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r="74787"/>
            <a:stretch/>
          </p:blipFill>
          <p:spPr>
            <a:xfrm>
              <a:off x="-50800" y="993883"/>
              <a:ext cx="349251" cy="1383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8;p15">
              <a:extLst>
                <a:ext uri="{FF2B5EF4-FFF2-40B4-BE49-F238E27FC236}">
                  <a16:creationId xmlns:a16="http://schemas.microsoft.com/office/drawing/2014/main" id="{213379B5-55B0-5A7A-FBB8-F2ACA6285B3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r="74787"/>
            <a:stretch/>
          </p:blipFill>
          <p:spPr>
            <a:xfrm>
              <a:off x="-50800" y="2377091"/>
              <a:ext cx="349251" cy="1383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89;p15">
              <a:extLst>
                <a:ext uri="{FF2B5EF4-FFF2-40B4-BE49-F238E27FC236}">
                  <a16:creationId xmlns:a16="http://schemas.microsoft.com/office/drawing/2014/main" id="{A976CDA4-8D63-C5A6-0139-0C386DD4653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r="74787"/>
            <a:stretch/>
          </p:blipFill>
          <p:spPr>
            <a:xfrm>
              <a:off x="-50800" y="3760298"/>
              <a:ext cx="349251" cy="13832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Google Shape;115;p29">
            <a:extLst>
              <a:ext uri="{FF2B5EF4-FFF2-40B4-BE49-F238E27FC236}">
                <a16:creationId xmlns:a16="http://schemas.microsoft.com/office/drawing/2014/main" id="{0A1D7DDA-DF2B-55AD-00A4-04E299AC751C}"/>
              </a:ext>
            </a:extLst>
          </p:cNvPr>
          <p:cNvPicPr preferRelativeResize="0"/>
          <p:nvPr userDrawn="1"/>
        </p:nvPicPr>
        <p:blipFill rotWithShape="1">
          <a:blip r:embed="rId3">
            <a:alphaModFix amt="13000"/>
          </a:blip>
          <a:srcRect t="118" b="107"/>
          <a:stretch/>
        </p:blipFill>
        <p:spPr>
          <a:xfrm>
            <a:off x="10743269" y="5910263"/>
            <a:ext cx="1217743" cy="5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6;p29">
            <a:extLst>
              <a:ext uri="{FF2B5EF4-FFF2-40B4-BE49-F238E27FC236}">
                <a16:creationId xmlns:a16="http://schemas.microsoft.com/office/drawing/2014/main" id="{E8A4E704-E3B0-83A1-D92F-9A22F7D38F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83700" y="64579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" name="Google Shape;117;p29">
            <a:extLst>
              <a:ext uri="{FF2B5EF4-FFF2-40B4-BE49-F238E27FC236}">
                <a16:creationId xmlns:a16="http://schemas.microsoft.com/office/drawing/2014/main" id="{54A81CCB-F957-8332-3FA1-58C87806E80C}"/>
              </a:ext>
            </a:extLst>
          </p:cNvPr>
          <p:cNvSpPr txBox="1"/>
          <p:nvPr userDrawn="1"/>
        </p:nvSpPr>
        <p:spPr>
          <a:xfrm>
            <a:off x="5194300" y="6503738"/>
            <a:ext cx="2743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D0CEC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712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2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 Style">
  <p:cSld name="Bullet Point Style">
    <p:bg>
      <p:bgPr>
        <a:solidFill>
          <a:srgbClr val="EEEFF4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40" descr="A person smiling at camera&#10;&#10;Description automatically generated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051"/>
          <a:stretch/>
        </p:blipFill>
        <p:spPr>
          <a:xfrm>
            <a:off x="5248894" y="0"/>
            <a:ext cx="6943106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p40"/>
          <p:cNvGrpSpPr/>
          <p:nvPr/>
        </p:nvGrpSpPr>
        <p:grpSpPr>
          <a:xfrm rot="10800000">
            <a:off x="2" y="-23952"/>
            <a:ext cx="533396" cy="6896050"/>
            <a:chOff x="-50800" y="113913"/>
            <a:chExt cx="349251" cy="5029587"/>
          </a:xfrm>
        </p:grpSpPr>
        <p:pic>
          <p:nvPicPr>
            <p:cNvPr id="82" name="Google Shape;82;p40"/>
            <p:cNvPicPr preferRelativeResize="0"/>
            <p:nvPr/>
          </p:nvPicPr>
          <p:blipFill rotWithShape="1">
            <a:blip r:embed="rId3">
              <a:alphaModFix/>
            </a:blip>
            <a:srcRect t="24459" r="74787"/>
            <a:stretch/>
          </p:blipFill>
          <p:spPr>
            <a:xfrm>
              <a:off x="-50799" y="113913"/>
              <a:ext cx="349245" cy="879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40"/>
            <p:cNvPicPr preferRelativeResize="0"/>
            <p:nvPr/>
          </p:nvPicPr>
          <p:blipFill rotWithShape="1">
            <a:blip r:embed="rId3">
              <a:alphaModFix/>
            </a:blip>
            <a:srcRect r="74787"/>
            <a:stretch/>
          </p:blipFill>
          <p:spPr>
            <a:xfrm>
              <a:off x="-50800" y="993883"/>
              <a:ext cx="349251" cy="1383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40"/>
            <p:cNvPicPr preferRelativeResize="0"/>
            <p:nvPr/>
          </p:nvPicPr>
          <p:blipFill rotWithShape="1">
            <a:blip r:embed="rId3">
              <a:alphaModFix/>
            </a:blip>
            <a:srcRect r="74787"/>
            <a:stretch/>
          </p:blipFill>
          <p:spPr>
            <a:xfrm>
              <a:off x="-50800" y="2377091"/>
              <a:ext cx="349251" cy="1383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40"/>
            <p:cNvPicPr preferRelativeResize="0"/>
            <p:nvPr/>
          </p:nvPicPr>
          <p:blipFill rotWithShape="1">
            <a:blip r:embed="rId3">
              <a:alphaModFix/>
            </a:blip>
            <a:srcRect r="74787"/>
            <a:stretch/>
          </p:blipFill>
          <p:spPr>
            <a:xfrm>
              <a:off x="-50800" y="3760298"/>
              <a:ext cx="349251" cy="13832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" name="Google Shape;86;p40"/>
          <p:cNvSpPr txBox="1">
            <a:spLocks noGrp="1"/>
          </p:cNvSpPr>
          <p:nvPr>
            <p:ph type="body" idx="1"/>
          </p:nvPr>
        </p:nvSpPr>
        <p:spPr>
          <a:xfrm>
            <a:off x="1424598" y="1616321"/>
            <a:ext cx="5593422" cy="397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04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0A44B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0A44B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0A44B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0"/>
          <p:cNvSpPr txBox="1">
            <a:spLocks noGrp="1"/>
          </p:cNvSpPr>
          <p:nvPr>
            <p:ph type="title"/>
          </p:nvPr>
        </p:nvSpPr>
        <p:spPr>
          <a:xfrm>
            <a:off x="1412627" y="697765"/>
            <a:ext cx="5605393" cy="50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Poppins"/>
              <a:buNone/>
              <a:defRPr sz="2800" b="1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8" name="Google Shape;88;p40"/>
          <p:cNvPicPr preferRelativeResize="0"/>
          <p:nvPr/>
        </p:nvPicPr>
        <p:blipFill rotWithShape="1">
          <a:blip r:embed="rId4">
            <a:alphaModFix amt="64000"/>
          </a:blip>
          <a:srcRect/>
          <a:stretch/>
        </p:blipFill>
        <p:spPr>
          <a:xfrm>
            <a:off x="10743269" y="5935663"/>
            <a:ext cx="1220131" cy="5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0"/>
          <p:cNvSpPr txBox="1">
            <a:spLocks noGrp="1"/>
          </p:cNvSpPr>
          <p:nvPr>
            <p:ph type="sldNum" idx="12"/>
          </p:nvPr>
        </p:nvSpPr>
        <p:spPr>
          <a:xfrm>
            <a:off x="9283700" y="64579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40"/>
          <p:cNvSpPr txBox="1"/>
          <p:nvPr/>
        </p:nvSpPr>
        <p:spPr>
          <a:xfrm>
            <a:off x="5194300" y="6503738"/>
            <a:ext cx="2743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D0CEC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0665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  <p15:guide id="2" pos="960">
          <p15:clr>
            <a:srgbClr val="FBAE40"/>
          </p15:clr>
        </p15:guide>
        <p15:guide id="3" orient="horz" pos="22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756A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7B9212-6C5A-B4B7-39AA-AD4BFAFE4CB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grpSp>
        <p:nvGrpSpPr>
          <p:cNvPr id="4" name="Google Shape;144;p33">
            <a:extLst>
              <a:ext uri="{FF2B5EF4-FFF2-40B4-BE49-F238E27FC236}">
                <a16:creationId xmlns:a16="http://schemas.microsoft.com/office/drawing/2014/main" id="{AF56B439-66C9-D1D1-8208-9739EC4BFDDE}"/>
              </a:ext>
            </a:extLst>
          </p:cNvPr>
          <p:cNvGrpSpPr/>
          <p:nvPr userDrawn="1"/>
        </p:nvGrpSpPr>
        <p:grpSpPr>
          <a:xfrm rot="5400000">
            <a:off x="2789865" y="-2803451"/>
            <a:ext cx="502669" cy="6109586"/>
            <a:chOff x="2" y="-23948"/>
            <a:chExt cx="347435" cy="4599553"/>
          </a:xfrm>
        </p:grpSpPr>
        <p:pic>
          <p:nvPicPr>
            <p:cNvPr id="5" name="Google Shape;145;p33">
              <a:extLst>
                <a:ext uri="{FF2B5EF4-FFF2-40B4-BE49-F238E27FC236}">
                  <a16:creationId xmlns:a16="http://schemas.microsoft.com/office/drawing/2014/main" id="{7476E208-A2AB-F958-DAFC-67FAF00009D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3284" t="54638" r="33290"/>
            <a:stretch/>
          </p:blipFill>
          <p:spPr>
            <a:xfrm rot="10800000">
              <a:off x="16" y="4104100"/>
              <a:ext cx="347420" cy="4715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146;p33">
              <a:extLst>
                <a:ext uri="{FF2B5EF4-FFF2-40B4-BE49-F238E27FC236}">
                  <a16:creationId xmlns:a16="http://schemas.microsoft.com/office/drawing/2014/main" id="{A4DDFC2C-0F77-FBD0-0346-7F21474DCF7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7374" r="37374"/>
            <a:stretch/>
          </p:blipFill>
          <p:spPr>
            <a:xfrm rot="10800000">
              <a:off x="2" y="2728082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47;p33">
              <a:extLst>
                <a:ext uri="{FF2B5EF4-FFF2-40B4-BE49-F238E27FC236}">
                  <a16:creationId xmlns:a16="http://schemas.microsoft.com/office/drawing/2014/main" id="{3C3EF074-E80B-D10B-9493-9233C51AC09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7374" r="37374"/>
            <a:stretch/>
          </p:blipFill>
          <p:spPr>
            <a:xfrm rot="10800000">
              <a:off x="2" y="1352067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48;p33">
              <a:extLst>
                <a:ext uri="{FF2B5EF4-FFF2-40B4-BE49-F238E27FC236}">
                  <a16:creationId xmlns:a16="http://schemas.microsoft.com/office/drawing/2014/main" id="{F031CE4F-D73C-9010-B5AF-1CB1E09F8B8C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7374" r="37374"/>
            <a:stretch/>
          </p:blipFill>
          <p:spPr>
            <a:xfrm rot="10800000">
              <a:off x="2" y="-23948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oogle Shape;149;p33">
            <a:extLst>
              <a:ext uri="{FF2B5EF4-FFF2-40B4-BE49-F238E27FC236}">
                <a16:creationId xmlns:a16="http://schemas.microsoft.com/office/drawing/2014/main" id="{F6534BBF-50E8-1B60-5DBE-3F73CBF8DA71}"/>
              </a:ext>
            </a:extLst>
          </p:cNvPr>
          <p:cNvGrpSpPr/>
          <p:nvPr userDrawn="1"/>
        </p:nvGrpSpPr>
        <p:grpSpPr>
          <a:xfrm rot="5400000">
            <a:off x="8892661" y="-2796659"/>
            <a:ext cx="502677" cy="6095993"/>
            <a:chOff x="-4" y="554232"/>
            <a:chExt cx="347441" cy="4589319"/>
          </a:xfrm>
        </p:grpSpPr>
        <p:pic>
          <p:nvPicPr>
            <p:cNvPr id="10" name="Google Shape;150;p33">
              <a:extLst>
                <a:ext uri="{FF2B5EF4-FFF2-40B4-BE49-F238E27FC236}">
                  <a16:creationId xmlns:a16="http://schemas.microsoft.com/office/drawing/2014/main" id="{EF0393FB-F0C7-9D4D-7380-5F6180306495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3285" r="33288"/>
            <a:stretch/>
          </p:blipFill>
          <p:spPr>
            <a:xfrm rot="10800000">
              <a:off x="6" y="4104096"/>
              <a:ext cx="347430" cy="103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51;p33">
              <a:extLst>
                <a:ext uri="{FF2B5EF4-FFF2-40B4-BE49-F238E27FC236}">
                  <a16:creationId xmlns:a16="http://schemas.microsoft.com/office/drawing/2014/main" id="{679DD34F-039F-998C-DF3F-4009DDE1587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7374" r="37374"/>
            <a:stretch/>
          </p:blipFill>
          <p:spPr>
            <a:xfrm rot="10800000">
              <a:off x="2" y="2728082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52;p33">
              <a:extLst>
                <a:ext uri="{FF2B5EF4-FFF2-40B4-BE49-F238E27FC236}">
                  <a16:creationId xmlns:a16="http://schemas.microsoft.com/office/drawing/2014/main" id="{D2A8CDBC-F056-4A21-3295-623E0C1AD07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7374" r="37374"/>
            <a:stretch/>
          </p:blipFill>
          <p:spPr>
            <a:xfrm rot="10800000">
              <a:off x="2" y="1352067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53;p33">
              <a:extLst>
                <a:ext uri="{FF2B5EF4-FFF2-40B4-BE49-F238E27FC236}">
                  <a16:creationId xmlns:a16="http://schemas.microsoft.com/office/drawing/2014/main" id="{37F150E0-77CD-6BDB-E9B0-50763CEDD7F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7374" r="37374" b="42018"/>
            <a:stretch/>
          </p:blipFill>
          <p:spPr>
            <a:xfrm rot="10800000">
              <a:off x="-4" y="554232"/>
              <a:ext cx="347440" cy="797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142;p33">
            <a:extLst>
              <a:ext uri="{FF2B5EF4-FFF2-40B4-BE49-F238E27FC236}">
                <a16:creationId xmlns:a16="http://schemas.microsoft.com/office/drawing/2014/main" id="{F8D69C51-D7F8-C039-A667-B8E8A3A0AA2C}"/>
              </a:ext>
            </a:extLst>
          </p:cNvPr>
          <p:cNvPicPr preferRelativeResize="0"/>
          <p:nvPr userDrawn="1"/>
        </p:nvPicPr>
        <p:blipFill rotWithShape="1">
          <a:blip r:embed="rId3">
            <a:alphaModFix amt="64000"/>
          </a:blip>
          <a:srcRect/>
          <a:stretch/>
        </p:blipFill>
        <p:spPr>
          <a:xfrm>
            <a:off x="10789920" y="5892457"/>
            <a:ext cx="1220131" cy="5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17;p29">
            <a:extLst>
              <a:ext uri="{FF2B5EF4-FFF2-40B4-BE49-F238E27FC236}">
                <a16:creationId xmlns:a16="http://schemas.microsoft.com/office/drawing/2014/main" id="{78B60632-FF21-4310-A15B-8DC6F98A8846}"/>
              </a:ext>
            </a:extLst>
          </p:cNvPr>
          <p:cNvSpPr txBox="1"/>
          <p:nvPr userDrawn="1"/>
        </p:nvSpPr>
        <p:spPr>
          <a:xfrm>
            <a:off x="5194300" y="6503738"/>
            <a:ext cx="2743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D0CEC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5696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Styles">
  <p:cSld name="Chart Styles">
    <p:bg>
      <p:bgPr>
        <a:solidFill>
          <a:srgbClr val="EEEFF4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9"/>
          <p:cNvSpPr txBox="1">
            <a:spLocks noGrp="1"/>
          </p:cNvSpPr>
          <p:nvPr>
            <p:ph type="title"/>
          </p:nvPr>
        </p:nvSpPr>
        <p:spPr>
          <a:xfrm>
            <a:off x="1412627" y="686335"/>
            <a:ext cx="9220204" cy="456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Poppins"/>
              <a:buNone/>
              <a:defRPr sz="2800" b="1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0" name="Google Shape;110;p29"/>
          <p:cNvGrpSpPr/>
          <p:nvPr/>
        </p:nvGrpSpPr>
        <p:grpSpPr>
          <a:xfrm>
            <a:off x="2" y="-9432"/>
            <a:ext cx="533398" cy="6867432"/>
            <a:chOff x="2" y="-23946"/>
            <a:chExt cx="347435" cy="5167497"/>
          </a:xfrm>
        </p:grpSpPr>
        <p:pic>
          <p:nvPicPr>
            <p:cNvPr id="111" name="Google Shape;111;p29"/>
            <p:cNvPicPr preferRelativeResize="0"/>
            <p:nvPr/>
          </p:nvPicPr>
          <p:blipFill rotWithShape="1">
            <a:blip r:embed="rId2">
              <a:alphaModFix/>
            </a:blip>
            <a:srcRect l="33313" r="33310"/>
            <a:stretch/>
          </p:blipFill>
          <p:spPr>
            <a:xfrm rot="10800000">
              <a:off x="6" y="4104098"/>
              <a:ext cx="347430" cy="1039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29"/>
            <p:cNvPicPr preferRelativeResize="0"/>
            <p:nvPr/>
          </p:nvPicPr>
          <p:blipFill rotWithShape="1">
            <a:blip r:embed="rId2">
              <a:alphaModFix/>
            </a:blip>
            <a:srcRect l="37394" r="37393"/>
            <a:stretch/>
          </p:blipFill>
          <p:spPr>
            <a:xfrm rot="10800000">
              <a:off x="2" y="2728084"/>
              <a:ext cx="347435" cy="137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29"/>
            <p:cNvPicPr preferRelativeResize="0"/>
            <p:nvPr/>
          </p:nvPicPr>
          <p:blipFill rotWithShape="1">
            <a:blip r:embed="rId2">
              <a:alphaModFix/>
            </a:blip>
            <a:srcRect l="37394" r="37393"/>
            <a:stretch/>
          </p:blipFill>
          <p:spPr>
            <a:xfrm rot="10800000">
              <a:off x="2" y="1352069"/>
              <a:ext cx="347435" cy="137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29"/>
            <p:cNvPicPr preferRelativeResize="0"/>
            <p:nvPr/>
          </p:nvPicPr>
          <p:blipFill rotWithShape="1">
            <a:blip r:embed="rId2">
              <a:alphaModFix/>
            </a:blip>
            <a:srcRect l="37394" r="37393"/>
            <a:stretch/>
          </p:blipFill>
          <p:spPr>
            <a:xfrm rot="10800000">
              <a:off x="2" y="-23946"/>
              <a:ext cx="347435" cy="13760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" name="Google Shape;115;p29"/>
          <p:cNvPicPr preferRelativeResize="0"/>
          <p:nvPr/>
        </p:nvPicPr>
        <p:blipFill rotWithShape="1">
          <a:blip r:embed="rId3">
            <a:alphaModFix amt="13000"/>
          </a:blip>
          <a:srcRect t="118" b="107"/>
          <a:stretch/>
        </p:blipFill>
        <p:spPr>
          <a:xfrm>
            <a:off x="10743269" y="5910263"/>
            <a:ext cx="1217743" cy="5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9"/>
          <p:cNvSpPr txBox="1">
            <a:spLocks noGrp="1"/>
          </p:cNvSpPr>
          <p:nvPr>
            <p:ph type="sldNum" idx="12"/>
          </p:nvPr>
        </p:nvSpPr>
        <p:spPr>
          <a:xfrm>
            <a:off x="9283700" y="64579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29"/>
          <p:cNvSpPr txBox="1"/>
          <p:nvPr/>
        </p:nvSpPr>
        <p:spPr>
          <a:xfrm>
            <a:off x="5194300" y="6503738"/>
            <a:ext cx="2743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D0CEC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5514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2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Width Column">
  <p:cSld name="2_Full Width Column">
    <p:bg>
      <p:bgPr>
        <a:solidFill>
          <a:srgbClr val="EEEFF4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1412627" y="697765"/>
            <a:ext cx="9220204" cy="479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Poppins"/>
              <a:buNone/>
              <a:defRPr sz="2800" b="1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0" name="Google Shape;70;p31"/>
          <p:cNvPicPr preferRelativeResize="0"/>
          <p:nvPr/>
        </p:nvPicPr>
        <p:blipFill rotWithShape="1">
          <a:blip r:embed="rId2">
            <a:alphaModFix amt="13000"/>
          </a:blip>
          <a:srcRect t="118" b="107"/>
          <a:stretch/>
        </p:blipFill>
        <p:spPr>
          <a:xfrm>
            <a:off x="10743269" y="5910263"/>
            <a:ext cx="1217743" cy="5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1"/>
          <p:cNvSpPr txBox="1">
            <a:spLocks noGrp="1"/>
          </p:cNvSpPr>
          <p:nvPr>
            <p:ph type="body" idx="1"/>
          </p:nvPr>
        </p:nvSpPr>
        <p:spPr>
          <a:xfrm>
            <a:off x="1412875" y="1612215"/>
            <a:ext cx="9219956" cy="4548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sldNum" idx="12"/>
          </p:nvPr>
        </p:nvSpPr>
        <p:spPr>
          <a:xfrm>
            <a:off x="9283700" y="64579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31"/>
          <p:cNvSpPr txBox="1"/>
          <p:nvPr/>
        </p:nvSpPr>
        <p:spPr>
          <a:xfrm>
            <a:off x="5194300" y="6503738"/>
            <a:ext cx="2743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D0CEC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74" name="Google Shape;74;p31"/>
          <p:cNvGrpSpPr/>
          <p:nvPr/>
        </p:nvGrpSpPr>
        <p:grpSpPr>
          <a:xfrm rot="10800000">
            <a:off x="-974" y="-5284"/>
            <a:ext cx="538184" cy="6863284"/>
            <a:chOff x="-50800" y="-51010"/>
            <a:chExt cx="349251" cy="5194510"/>
          </a:xfrm>
        </p:grpSpPr>
        <p:pic>
          <p:nvPicPr>
            <p:cNvPr id="75" name="Google Shape;75;p31"/>
            <p:cNvPicPr preferRelativeResize="0"/>
            <p:nvPr/>
          </p:nvPicPr>
          <p:blipFill rotWithShape="1">
            <a:blip r:embed="rId3">
              <a:alphaModFix/>
            </a:blip>
            <a:srcRect t="24459" r="74787"/>
            <a:stretch/>
          </p:blipFill>
          <p:spPr>
            <a:xfrm>
              <a:off x="-50800" y="-51010"/>
              <a:ext cx="349245" cy="1044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31"/>
            <p:cNvPicPr preferRelativeResize="0"/>
            <p:nvPr/>
          </p:nvPicPr>
          <p:blipFill rotWithShape="1">
            <a:blip r:embed="rId3">
              <a:alphaModFix/>
            </a:blip>
            <a:srcRect r="74787"/>
            <a:stretch/>
          </p:blipFill>
          <p:spPr>
            <a:xfrm>
              <a:off x="-50800" y="993883"/>
              <a:ext cx="349251" cy="1383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31"/>
            <p:cNvPicPr preferRelativeResize="0"/>
            <p:nvPr/>
          </p:nvPicPr>
          <p:blipFill rotWithShape="1">
            <a:blip r:embed="rId3">
              <a:alphaModFix/>
            </a:blip>
            <a:srcRect r="74787"/>
            <a:stretch/>
          </p:blipFill>
          <p:spPr>
            <a:xfrm>
              <a:off x="-50800" y="2377091"/>
              <a:ext cx="349251" cy="1383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31"/>
            <p:cNvPicPr preferRelativeResize="0"/>
            <p:nvPr/>
          </p:nvPicPr>
          <p:blipFill rotWithShape="1">
            <a:blip r:embed="rId3">
              <a:alphaModFix/>
            </a:blip>
            <a:srcRect r="74787"/>
            <a:stretch/>
          </p:blipFill>
          <p:spPr>
            <a:xfrm>
              <a:off x="-50800" y="3760298"/>
              <a:ext cx="349251" cy="138320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485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2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 Left Image Right">
  <p:cSld name="1_Text Left Image Right">
    <p:bg>
      <p:bgPr>
        <a:solidFill>
          <a:srgbClr val="EEEFF4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 descr="A group of people working together&#10;&#10;Description automatically generated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922"/>
          <a:stretch/>
        </p:blipFill>
        <p:spPr>
          <a:xfrm>
            <a:off x="0" y="0"/>
            <a:ext cx="695894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26"/>
          <p:cNvGrpSpPr/>
          <p:nvPr/>
        </p:nvGrpSpPr>
        <p:grpSpPr>
          <a:xfrm>
            <a:off x="11720167" y="-9438"/>
            <a:ext cx="548033" cy="6865936"/>
            <a:chOff x="2" y="-23948"/>
            <a:chExt cx="347435" cy="5167499"/>
          </a:xfrm>
        </p:grpSpPr>
        <p:pic>
          <p:nvPicPr>
            <p:cNvPr id="211" name="Google Shape;211;p26"/>
            <p:cNvPicPr preferRelativeResize="0"/>
            <p:nvPr/>
          </p:nvPicPr>
          <p:blipFill rotWithShape="1">
            <a:blip r:embed="rId3">
              <a:alphaModFix/>
            </a:blip>
            <a:srcRect l="33287" r="33287"/>
            <a:stretch/>
          </p:blipFill>
          <p:spPr>
            <a:xfrm rot="10800000">
              <a:off x="6" y="4104096"/>
              <a:ext cx="347430" cy="103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26"/>
            <p:cNvPicPr preferRelativeResize="0"/>
            <p:nvPr/>
          </p:nvPicPr>
          <p:blipFill rotWithShape="1">
            <a:blip r:embed="rId3">
              <a:alphaModFix/>
            </a:blip>
            <a:srcRect l="37374" r="37375"/>
            <a:stretch/>
          </p:blipFill>
          <p:spPr>
            <a:xfrm rot="10800000">
              <a:off x="2" y="2728082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6"/>
            <p:cNvPicPr preferRelativeResize="0"/>
            <p:nvPr/>
          </p:nvPicPr>
          <p:blipFill rotWithShape="1">
            <a:blip r:embed="rId3">
              <a:alphaModFix/>
            </a:blip>
            <a:srcRect l="37374" r="37375"/>
            <a:stretch/>
          </p:blipFill>
          <p:spPr>
            <a:xfrm rot="10800000">
              <a:off x="2" y="1352067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6"/>
            <p:cNvPicPr preferRelativeResize="0"/>
            <p:nvPr/>
          </p:nvPicPr>
          <p:blipFill rotWithShape="1">
            <a:blip r:embed="rId3">
              <a:alphaModFix/>
            </a:blip>
            <a:srcRect l="37374" r="37375"/>
            <a:stretch/>
          </p:blipFill>
          <p:spPr>
            <a:xfrm rot="10800000">
              <a:off x="2" y="-23948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5" name="Google Shape;215;p26"/>
          <p:cNvPicPr preferRelativeResize="0"/>
          <p:nvPr/>
        </p:nvPicPr>
        <p:blipFill rotWithShape="1">
          <a:blip r:embed="rId4">
            <a:alphaModFix amt="64000"/>
          </a:blip>
          <a:srcRect/>
          <a:stretch/>
        </p:blipFill>
        <p:spPr>
          <a:xfrm>
            <a:off x="380069" y="6011863"/>
            <a:ext cx="1220131" cy="5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 txBox="1">
            <a:spLocks noGrp="1"/>
          </p:cNvSpPr>
          <p:nvPr>
            <p:ph type="title"/>
          </p:nvPr>
        </p:nvSpPr>
        <p:spPr>
          <a:xfrm>
            <a:off x="5189581" y="692855"/>
            <a:ext cx="5497469" cy="49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Poppins"/>
              <a:buNone/>
              <a:defRPr sz="2800" b="1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body" idx="1"/>
          </p:nvPr>
        </p:nvSpPr>
        <p:spPr>
          <a:xfrm>
            <a:off x="5208882" y="1614302"/>
            <a:ext cx="5478168" cy="397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26"/>
          <p:cNvSpPr txBox="1"/>
          <p:nvPr/>
        </p:nvSpPr>
        <p:spPr>
          <a:xfrm>
            <a:off x="5194300" y="6503738"/>
            <a:ext cx="2743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D0CEC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19" name="Google Shape;219;p26"/>
          <p:cNvSpPr txBox="1">
            <a:spLocks noGrp="1"/>
          </p:cNvSpPr>
          <p:nvPr>
            <p:ph type="sldNum" idx="12"/>
          </p:nvPr>
        </p:nvSpPr>
        <p:spPr>
          <a:xfrm>
            <a:off x="9283700" y="64579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393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84">
          <p15:clr>
            <a:srgbClr val="FBAE40"/>
          </p15:clr>
        </p15:guide>
        <p15:guide id="2" pos="3552">
          <p15:clr>
            <a:srgbClr val="FBAE40"/>
          </p15:clr>
        </p15:guide>
        <p15:guide id="3" orient="horz" pos="22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7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0"/>
          <p:cNvSpPr txBox="1">
            <a:spLocks noGrp="1"/>
          </p:cNvSpPr>
          <p:nvPr>
            <p:ph type="title"/>
          </p:nvPr>
        </p:nvSpPr>
        <p:spPr>
          <a:xfrm>
            <a:off x="499474" y="1384577"/>
            <a:ext cx="5703206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dirty="0"/>
              <a:t>Wizard Session WQL Performance</a:t>
            </a:r>
          </a:p>
        </p:txBody>
      </p:sp>
      <p:sp>
        <p:nvSpPr>
          <p:cNvPr id="1394" name="Google Shape;1394;p10"/>
          <p:cNvSpPr txBox="1">
            <a:spLocks noGrp="1"/>
          </p:cNvSpPr>
          <p:nvPr>
            <p:ph type="body" idx="1"/>
          </p:nvPr>
        </p:nvSpPr>
        <p:spPr>
          <a:xfrm>
            <a:off x="500063" y="4420235"/>
            <a:ext cx="57023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dirty="0"/>
              <a:t>Do you </a:t>
            </a:r>
            <a:r>
              <a:rPr lang="en-US" dirty="0" err="1"/>
              <a:t>wanna</a:t>
            </a:r>
            <a:r>
              <a:rPr lang="en-US" dirty="0"/>
              <a:t> go faster?!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870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916E-1062-5491-B2CC-7A961791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 Better </a:t>
            </a:r>
            <a:r>
              <a:rPr lang="en-US" dirty="0" err="1"/>
              <a:t>Datasource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5D568-8E7C-0219-EDDE-009828717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6453" y="1612215"/>
            <a:ext cx="6876377" cy="4548019"/>
          </a:xfrm>
        </p:spPr>
        <p:txBody>
          <a:bodyPr/>
          <a:lstStyle/>
          <a:p>
            <a:r>
              <a:rPr lang="en-US" sz="2800" dirty="0" err="1">
                <a:solidFill>
                  <a:schemeClr val="tx1"/>
                </a:solidFill>
                <a:latin typeface="+mj-lt"/>
              </a:rPr>
              <a:t>AllWorkers</a:t>
            </a:r>
            <a:endParaRPr lang="en-US" sz="2800" dirty="0">
              <a:solidFill>
                <a:schemeClr val="tx1"/>
              </a:solidFill>
              <a:latin typeface="+mj-lt"/>
            </a:endParaRP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  <a:latin typeface="+mj-lt"/>
              </a:rPr>
              <a:t>Everything, but SLOW</a:t>
            </a:r>
          </a:p>
          <a:p>
            <a:r>
              <a:rPr lang="en-US" sz="2800" dirty="0" err="1">
                <a:solidFill>
                  <a:schemeClr val="tx1"/>
                </a:solidFill>
                <a:latin typeface="+mj-lt"/>
              </a:rPr>
              <a:t>WorkersForHCMReporting</a:t>
            </a:r>
            <a:endParaRPr lang="en-US" sz="2800" dirty="0">
              <a:solidFill>
                <a:schemeClr val="tx1"/>
              </a:solidFill>
              <a:latin typeface="+mj-lt"/>
            </a:endParaRP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  <a:latin typeface="+mj-lt"/>
              </a:rPr>
              <a:t>Indexed, but more limited</a:t>
            </a:r>
          </a:p>
          <a:p>
            <a:r>
              <a:rPr lang="en-US" sz="2800" dirty="0" err="1">
                <a:solidFill>
                  <a:schemeClr val="tx1"/>
                </a:solidFill>
                <a:latin typeface="+mj-lt"/>
              </a:rPr>
              <a:t>WorkerFromName</a:t>
            </a:r>
            <a:endParaRPr lang="en-US" sz="2800" dirty="0">
              <a:solidFill>
                <a:schemeClr val="tx1"/>
              </a:solidFill>
              <a:latin typeface="+mj-lt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j-lt"/>
              </a:rPr>
              <a:t>Very limited but VERY fast</a:t>
            </a:r>
            <a:endParaRPr lang="en-US" sz="1400" dirty="0">
              <a:solidFill>
                <a:schemeClr val="tx1"/>
              </a:solidFill>
              <a:cs typeface="Poppins Light"/>
            </a:endParaRPr>
          </a:p>
          <a:p>
            <a:pPr lvl="1">
              <a:buClr>
                <a:srgbClr val="000000"/>
              </a:buClr>
              <a:buSzPts val="1200"/>
              <a:buFont typeface="Courier New"/>
              <a:buChar char="o"/>
            </a:pPr>
            <a:endParaRPr lang="en-US" sz="1400" dirty="0">
              <a:solidFill>
                <a:srgbClr val="595959"/>
              </a:solidFill>
              <a:latin typeface="Poppins Light"/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465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916E-1062-5491-B2CC-7A961791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 Better </a:t>
            </a:r>
            <a:r>
              <a:rPr lang="en-US" dirty="0" err="1"/>
              <a:t>Datasource</a:t>
            </a:r>
            <a:r>
              <a:rPr lang="en-US" dirty="0"/>
              <a:t>  - Scalability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88D77-A96A-D884-145C-479FB92085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31075" y="1904262"/>
            <a:ext cx="6713838" cy="898029"/>
          </a:xfrm>
          <a:prstGeom prst="roundRect">
            <a:avLst>
              <a:gd name="adj" fmla="val 4286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02916B-712A-B717-7E44-379476C2AA1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537" y="3101548"/>
            <a:ext cx="3773330" cy="2273994"/>
          </a:xfrm>
          <a:prstGeom prst="roundRect">
            <a:avLst>
              <a:gd name="adj" fmla="val 148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4357E8-4138-FAA0-C919-F47141408C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9123" y="3101548"/>
            <a:ext cx="3762493" cy="2273994"/>
          </a:xfrm>
          <a:prstGeom prst="roundRect">
            <a:avLst>
              <a:gd name="adj" fmla="val 148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29782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35D9E-1155-2DBF-DE2D-AAB05CC63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WQL Alias - Field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D00FB-A447-7E77-F56D-DC238E635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240" y="1177291"/>
            <a:ext cx="7100146" cy="55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6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53B43-FE40-583B-D2D1-BC75152B4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989F0-ABAA-8E03-792D-E57F3414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WQL Alias – Calc Field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67561-6AB1-71FC-0D6A-293DE3580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858" y="1270620"/>
            <a:ext cx="4584283" cy="530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6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D2E93-7F2D-49CA-ABA0-5B5FB43A1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FFBC3-F17B-EA3F-518F-5DE492C6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WQL Alias – Data Sources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DCB97-6EAC-5E7C-9332-08E2BC1EA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020" y="1553326"/>
            <a:ext cx="6571959" cy="411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6738B-481F-7C77-D12D-F9D5D3896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BCBB5-D329-CE03-A16B-BD0727CCC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WQL Alias – Convert Report to WQL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116FE-0629-EBD5-0A06-2DBB468AA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49" y="2213476"/>
            <a:ext cx="10294407" cy="16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4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EFCB9-C3DD-9E48-1DA7-690D02DEE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C20B-33DB-2B06-9623-A961008F4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Myth: Order of Where Clause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35F0E8-6998-754E-7E5F-714E37B2E466}"/>
              </a:ext>
            </a:extLst>
          </p:cNvPr>
          <p:cNvSpPr txBox="1"/>
          <p:nvPr/>
        </p:nvSpPr>
        <p:spPr>
          <a:xfrm>
            <a:off x="1810096" y="1470613"/>
            <a:ext cx="615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Clauses are </a:t>
            </a:r>
            <a:r>
              <a:rPr lang="en-US" b="1" u="sng" dirty="0"/>
              <a:t>NOT</a:t>
            </a:r>
            <a:r>
              <a:rPr lang="en-US" dirty="0"/>
              <a:t> sensitive to Order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BD506-F4DF-3605-2176-D10177B14404}"/>
              </a:ext>
            </a:extLst>
          </p:cNvPr>
          <p:cNvSpPr txBox="1"/>
          <p:nvPr/>
        </p:nvSpPr>
        <p:spPr>
          <a:xfrm>
            <a:off x="1810096" y="2272423"/>
            <a:ext cx="10381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     </a:t>
            </a:r>
            <a:r>
              <a:rPr lang="en-US" dirty="0" err="1"/>
              <a:t>relevantWorker</a:t>
            </a:r>
            <a:r>
              <a:rPr lang="en-US" dirty="0"/>
              <a:t>, </a:t>
            </a:r>
            <a:r>
              <a:rPr lang="en-US" dirty="0" err="1"/>
              <a:t>someText</a:t>
            </a:r>
            <a:r>
              <a:rPr lang="en-US" dirty="0"/>
              <a:t> from </a:t>
            </a:r>
            <a:r>
              <a:rPr lang="en-US" dirty="0" err="1"/>
              <a:t>tws_wqlsourcecode_nkhlsq_tWSWQLConstrainedSecurities</a:t>
            </a:r>
            <a:r>
              <a:rPr lang="en-US" dirty="0"/>
              <a:t> where  </a:t>
            </a:r>
            <a:r>
              <a:rPr lang="en-US" dirty="0" err="1"/>
              <a:t>relevantWorker</a:t>
            </a:r>
            <a:r>
              <a:rPr lang="en-US" dirty="0"/>
              <a:t> in (3a37558d68944bf394fad59ff267f4a1) and </a:t>
            </a:r>
            <a:r>
              <a:rPr lang="en-US" dirty="0" err="1"/>
              <a:t>someText</a:t>
            </a:r>
            <a:r>
              <a:rPr lang="en-US" dirty="0"/>
              <a:t> contains 'f3'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71B639-A8A3-1F13-2449-52AF455B3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613" y="3783711"/>
            <a:ext cx="4353825" cy="1326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B5ADCC-081D-5346-68FB-6C0B2E796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54" y="3783711"/>
            <a:ext cx="4143577" cy="132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36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8CE8A-1FB1-A972-7374-C1054A9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Complex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C002F-1F32-9FAA-C036-82F165CEDA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A89134-C620-A37C-9132-F84F22653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39993"/>
              </p:ext>
            </p:extLst>
          </p:nvPr>
        </p:nvGraphicFramePr>
        <p:xfrm>
          <a:off x="1563076" y="1514230"/>
          <a:ext cx="9588427" cy="15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02833">
                  <a:extLst>
                    <a:ext uri="{9D8B030D-6E8A-4147-A177-3AD203B41FA5}">
                      <a16:colId xmlns:a16="http://schemas.microsoft.com/office/drawing/2014/main" val="80573334"/>
                    </a:ext>
                  </a:extLst>
                </a:gridCol>
                <a:gridCol w="2476499">
                  <a:extLst>
                    <a:ext uri="{9D8B030D-6E8A-4147-A177-3AD203B41FA5}">
                      <a16:colId xmlns:a16="http://schemas.microsoft.com/office/drawing/2014/main" val="1559530725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868372890"/>
                    </a:ext>
                  </a:extLst>
                </a:gridCol>
                <a:gridCol w="3450095">
                  <a:extLst>
                    <a:ext uri="{9D8B030D-6E8A-4147-A177-3AD203B41FA5}">
                      <a16:colId xmlns:a16="http://schemas.microsoft.com/office/drawing/2014/main" val="42340805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902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857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61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1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568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1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60819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B59AC47-99EB-1290-394F-BB0864363010}"/>
              </a:ext>
            </a:extLst>
          </p:cNvPr>
          <p:cNvSpPr txBox="1"/>
          <p:nvPr/>
        </p:nvSpPr>
        <p:spPr>
          <a:xfrm>
            <a:off x="2001795" y="1989438"/>
            <a:ext cx="8810367" cy="2506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Iterative processing is slow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Integration system user.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+mj-lt"/>
              </a:rPr>
              <a:t>Intersection, Constrained, Unconstrained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Security is applied at the field level.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There is no such thing as a free lunch.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Be careful!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6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9AABD-9F2A-AFDF-3281-410EDDBFD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5F4D2-A799-6946-6B12-EBAAF11D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Complex Security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21F1A54-AC3A-BA14-9CA6-4B22C62D5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705803"/>
              </p:ext>
            </p:extLst>
          </p:nvPr>
        </p:nvGraphicFramePr>
        <p:xfrm>
          <a:off x="1563076" y="1514230"/>
          <a:ext cx="9588427" cy="15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02833">
                  <a:extLst>
                    <a:ext uri="{9D8B030D-6E8A-4147-A177-3AD203B41FA5}">
                      <a16:colId xmlns:a16="http://schemas.microsoft.com/office/drawing/2014/main" val="80573334"/>
                    </a:ext>
                  </a:extLst>
                </a:gridCol>
                <a:gridCol w="2476499">
                  <a:extLst>
                    <a:ext uri="{9D8B030D-6E8A-4147-A177-3AD203B41FA5}">
                      <a16:colId xmlns:a16="http://schemas.microsoft.com/office/drawing/2014/main" val="1559530725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868372890"/>
                    </a:ext>
                  </a:extLst>
                </a:gridCol>
                <a:gridCol w="3450095">
                  <a:extLst>
                    <a:ext uri="{9D8B030D-6E8A-4147-A177-3AD203B41FA5}">
                      <a16:colId xmlns:a16="http://schemas.microsoft.com/office/drawing/2014/main" val="42340805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902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857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61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1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568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1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6081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16F6BD-F4BF-8750-0010-805E04490679}"/>
              </a:ext>
            </a:extLst>
          </p:cNvPr>
          <p:cNvSpPr txBox="1"/>
          <p:nvPr/>
        </p:nvSpPr>
        <p:spPr>
          <a:xfrm>
            <a:off x="3496962" y="1458097"/>
            <a:ext cx="5245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Constrained Call returning 306 of  30,000 instances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9800D2-24D4-D579-C4CB-717A11565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390" y="1827429"/>
            <a:ext cx="6358968" cy="25693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43BD6D-62A1-93E7-83CD-5879C945E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62" y="4646139"/>
            <a:ext cx="8169876" cy="164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4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03AF-9C12-5031-D2B9-403AFB60C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5072E-1F1D-FB18-85BB-3E5D49A1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Complex Security – 100x faster!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C3140D-18E3-09AD-8134-3702F1136363}"/>
              </a:ext>
            </a:extLst>
          </p:cNvPr>
          <p:cNvGraphicFramePr>
            <a:graphicFrameLocks noGrp="1"/>
          </p:cNvGraphicFramePr>
          <p:nvPr/>
        </p:nvGraphicFramePr>
        <p:xfrm>
          <a:off x="1563076" y="1514230"/>
          <a:ext cx="9588427" cy="15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02833">
                  <a:extLst>
                    <a:ext uri="{9D8B030D-6E8A-4147-A177-3AD203B41FA5}">
                      <a16:colId xmlns:a16="http://schemas.microsoft.com/office/drawing/2014/main" val="80573334"/>
                    </a:ext>
                  </a:extLst>
                </a:gridCol>
                <a:gridCol w="2476499">
                  <a:extLst>
                    <a:ext uri="{9D8B030D-6E8A-4147-A177-3AD203B41FA5}">
                      <a16:colId xmlns:a16="http://schemas.microsoft.com/office/drawing/2014/main" val="1559530725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868372890"/>
                    </a:ext>
                  </a:extLst>
                </a:gridCol>
                <a:gridCol w="3450095">
                  <a:extLst>
                    <a:ext uri="{9D8B030D-6E8A-4147-A177-3AD203B41FA5}">
                      <a16:colId xmlns:a16="http://schemas.microsoft.com/office/drawing/2014/main" val="42340805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902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857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61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1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568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1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60819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49E6305-6C08-83FE-15CE-2610B5CD302E}"/>
              </a:ext>
            </a:extLst>
          </p:cNvPr>
          <p:cNvSpPr txBox="1"/>
          <p:nvPr/>
        </p:nvSpPr>
        <p:spPr>
          <a:xfrm>
            <a:off x="3496962" y="1458097"/>
            <a:ext cx="5245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Filtered Call returning 306 of  30,000 instances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A57A72-A643-4049-AA75-60D928499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747" y="1997290"/>
            <a:ext cx="5467350" cy="1709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47C5ED-4FC9-0250-EED4-9D7556075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1" y="4287793"/>
            <a:ext cx="8373762" cy="127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3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BF957-B2BC-A2AB-D8E7-8109EEAEC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1A821-CBF6-CF6D-2F3D-E0280C1BE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74193ED-77F5-C943-96DF-2330492D23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56BA2"/>
                </a:solidFill>
                <a:latin typeface="Poppins"/>
                <a:ea typeface="Poppins"/>
                <a:cs typeface="Poppins"/>
                <a:sym typeface="Poppins"/>
              </a:rPr>
              <a:t>Measuring Performance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56BA2"/>
                </a:solidFill>
                <a:latin typeface="Poppins"/>
                <a:ea typeface="Poppins"/>
                <a:cs typeface="Poppins"/>
                <a:sym typeface="Poppins"/>
              </a:rPr>
              <a:t>Optimizing Performance</a:t>
            </a:r>
          </a:p>
          <a:p>
            <a:pPr marL="685800" lvl="1" indent="0"/>
            <a:endParaRPr lang="en-US" sz="2400" b="1" dirty="0">
              <a:solidFill>
                <a:srgbClr val="756BA2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30220-B2CC-2263-8942-6C61CB0D37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B813820-7CB1-4929-ACBA-7A51E3F595C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8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4437-9275-5AB1-12AD-4DD870E5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: A Slow Join In A Dev </a:t>
            </a:r>
            <a:r>
              <a:rPr lang="en-US" dirty="0" err="1"/>
              <a:t>Tenent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99620-6214-DBBE-BD55-31248CCEA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SELECT </a:t>
            </a:r>
            <a:r>
              <a:rPr lang="en-US" dirty="0" err="1"/>
              <a:t>employeeID,cf_Enrollment_GymMembership</a:t>
            </a:r>
            <a:r>
              <a:rPr lang="en-US" dirty="0"/>
              <a:t> FROM </a:t>
            </a:r>
            <a:r>
              <a:rPr lang="en-US" dirty="0" err="1"/>
              <a:t>workersForHCMReporting</a:t>
            </a:r>
            <a:r>
              <a:rPr lang="en-US" dirty="0"/>
              <a:t> (</a:t>
            </a:r>
            <a:r>
              <a:rPr lang="en-US" dirty="0" err="1"/>
              <a:t>dataSourceFilter</a:t>
            </a:r>
            <a:r>
              <a:rPr lang="en-US" dirty="0"/>
              <a:t> = </a:t>
            </a:r>
            <a:r>
              <a:rPr lang="en-US" dirty="0" err="1"/>
              <a:t>allActiveWorkers</a:t>
            </a:r>
            <a:r>
              <a:rPr lang="en-US" dirty="0"/>
              <a:t>) WHERE (</a:t>
            </a:r>
            <a:r>
              <a:rPr lang="en-US" dirty="0" err="1"/>
              <a:t>employeeType_AllPositions</a:t>
            </a:r>
            <a:r>
              <a:rPr lang="en-US" dirty="0"/>
              <a:t> in (9459f5e6f1084433b767c7901ec04416))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6151B-FC67-8ADE-52FA-14AD00EFE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61" y="2429303"/>
            <a:ext cx="9924535" cy="1850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6929E5-24EC-6377-19EE-7E8D0DDB8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460" y="4433434"/>
            <a:ext cx="9973417" cy="109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7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8CE8A-1FB1-A972-7374-C1054A9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Joins: RBO vs Calc Field – 10% Faster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A89134-C620-A37C-9132-F84F2265310E}"/>
              </a:ext>
            </a:extLst>
          </p:cNvPr>
          <p:cNvGraphicFramePr>
            <a:graphicFrameLocks noGrp="1"/>
          </p:cNvGraphicFramePr>
          <p:nvPr/>
        </p:nvGraphicFramePr>
        <p:xfrm>
          <a:off x="1563076" y="1514230"/>
          <a:ext cx="9588427" cy="15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02833">
                  <a:extLst>
                    <a:ext uri="{9D8B030D-6E8A-4147-A177-3AD203B41FA5}">
                      <a16:colId xmlns:a16="http://schemas.microsoft.com/office/drawing/2014/main" val="80573334"/>
                    </a:ext>
                  </a:extLst>
                </a:gridCol>
                <a:gridCol w="2476499">
                  <a:extLst>
                    <a:ext uri="{9D8B030D-6E8A-4147-A177-3AD203B41FA5}">
                      <a16:colId xmlns:a16="http://schemas.microsoft.com/office/drawing/2014/main" val="1559530725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868372890"/>
                    </a:ext>
                  </a:extLst>
                </a:gridCol>
                <a:gridCol w="3450095">
                  <a:extLst>
                    <a:ext uri="{9D8B030D-6E8A-4147-A177-3AD203B41FA5}">
                      <a16:colId xmlns:a16="http://schemas.microsoft.com/office/drawing/2014/main" val="42340805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902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857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61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1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568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1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60819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B59AC47-99EB-1290-394F-BB0864363010}"/>
              </a:ext>
            </a:extLst>
          </p:cNvPr>
          <p:cNvSpPr txBox="1"/>
          <p:nvPr/>
        </p:nvSpPr>
        <p:spPr>
          <a:xfrm>
            <a:off x="2001795" y="1989438"/>
            <a:ext cx="8810367" cy="2506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Generally about 10% difference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Sometimes the Calc Field is FASTER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Whichever reduces iterated processing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Lookup Related Values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latin typeface="+mj-lt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A2E89-A1ED-F646-48C5-C3F41F0CB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302" y="4277530"/>
            <a:ext cx="4902224" cy="166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1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57EDD-C9EB-390E-6342-5FAB49286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615A-3E35-0627-7F20-97DB879C6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Joins: Try RaaS– 50% Faster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A6ECDE-F471-6F7E-4BD1-60D2980C569A}"/>
              </a:ext>
            </a:extLst>
          </p:cNvPr>
          <p:cNvGraphicFramePr>
            <a:graphicFrameLocks noGrp="1"/>
          </p:cNvGraphicFramePr>
          <p:nvPr/>
        </p:nvGraphicFramePr>
        <p:xfrm>
          <a:off x="1563076" y="1514230"/>
          <a:ext cx="9588427" cy="15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02833">
                  <a:extLst>
                    <a:ext uri="{9D8B030D-6E8A-4147-A177-3AD203B41FA5}">
                      <a16:colId xmlns:a16="http://schemas.microsoft.com/office/drawing/2014/main" val="80573334"/>
                    </a:ext>
                  </a:extLst>
                </a:gridCol>
                <a:gridCol w="2476499">
                  <a:extLst>
                    <a:ext uri="{9D8B030D-6E8A-4147-A177-3AD203B41FA5}">
                      <a16:colId xmlns:a16="http://schemas.microsoft.com/office/drawing/2014/main" val="1559530725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868372890"/>
                    </a:ext>
                  </a:extLst>
                </a:gridCol>
                <a:gridCol w="3450095">
                  <a:extLst>
                    <a:ext uri="{9D8B030D-6E8A-4147-A177-3AD203B41FA5}">
                      <a16:colId xmlns:a16="http://schemas.microsoft.com/office/drawing/2014/main" val="42340805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902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857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61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1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568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1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60819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84E962B-64E1-44BC-2C6D-317B1D629C06}"/>
              </a:ext>
            </a:extLst>
          </p:cNvPr>
          <p:cNvSpPr txBox="1"/>
          <p:nvPr/>
        </p:nvSpPr>
        <p:spPr>
          <a:xfrm>
            <a:off x="2403390" y="2014151"/>
            <a:ext cx="8810367" cy="2128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Lookup Related Values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Against  a target with more than 10,000 instances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RaaS will be faster by a lot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latin typeface="+mj-lt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36A19-A7AB-E539-D2DA-1F662FD8FA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47306" y="3538151"/>
            <a:ext cx="5677692" cy="1686160"/>
          </a:xfrm>
          <a:prstGeom prst="roundRect">
            <a:avLst>
              <a:gd name="adj" fmla="val 148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9028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B2464-1252-E560-F2E0-9DFB22982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1E7C-261F-4561-83EE-4E9F4FC1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Creatively -70% Faster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65DA52F-5300-1BFC-66A8-2655C7CC07A5}"/>
              </a:ext>
            </a:extLst>
          </p:cNvPr>
          <p:cNvGraphicFramePr>
            <a:graphicFrameLocks noGrp="1"/>
          </p:cNvGraphicFramePr>
          <p:nvPr/>
        </p:nvGraphicFramePr>
        <p:xfrm>
          <a:off x="1563076" y="1514230"/>
          <a:ext cx="9588427" cy="15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02833">
                  <a:extLst>
                    <a:ext uri="{9D8B030D-6E8A-4147-A177-3AD203B41FA5}">
                      <a16:colId xmlns:a16="http://schemas.microsoft.com/office/drawing/2014/main" val="80573334"/>
                    </a:ext>
                  </a:extLst>
                </a:gridCol>
                <a:gridCol w="2476499">
                  <a:extLst>
                    <a:ext uri="{9D8B030D-6E8A-4147-A177-3AD203B41FA5}">
                      <a16:colId xmlns:a16="http://schemas.microsoft.com/office/drawing/2014/main" val="1559530725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868372890"/>
                    </a:ext>
                  </a:extLst>
                </a:gridCol>
                <a:gridCol w="3450095">
                  <a:extLst>
                    <a:ext uri="{9D8B030D-6E8A-4147-A177-3AD203B41FA5}">
                      <a16:colId xmlns:a16="http://schemas.microsoft.com/office/drawing/2014/main" val="42340805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902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857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61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1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568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1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60819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2846B93-FFEA-EF53-F850-B1A77DD896C2}"/>
              </a:ext>
            </a:extLst>
          </p:cNvPr>
          <p:cNvSpPr txBox="1"/>
          <p:nvPr/>
        </p:nvSpPr>
        <p:spPr>
          <a:xfrm>
            <a:off x="2001795" y="1989438"/>
            <a:ext cx="8810367" cy="363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Start with the smallest dataset, not the largest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How many Instances are you looking at in total?</a:t>
            </a:r>
            <a:endParaRPr lang="en-US" sz="1800" dirty="0">
              <a:latin typeface="+mj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Joins will be the biggest slowdown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Iterative processing is slow 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Calc Fields 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Derived fields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latin typeface="+mj-lt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3DDE1-9D6C-0062-65AC-B052F743F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032" y="4606074"/>
            <a:ext cx="5380336" cy="170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3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8CE8A-1FB1-A972-7374-C1054A9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Joins: Orchestration/Studio – 60% Faster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A89134-C620-A37C-9132-F84F2265310E}"/>
              </a:ext>
            </a:extLst>
          </p:cNvPr>
          <p:cNvGraphicFramePr>
            <a:graphicFrameLocks noGrp="1"/>
          </p:cNvGraphicFramePr>
          <p:nvPr/>
        </p:nvGraphicFramePr>
        <p:xfrm>
          <a:off x="1563076" y="1514230"/>
          <a:ext cx="9588427" cy="15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02833">
                  <a:extLst>
                    <a:ext uri="{9D8B030D-6E8A-4147-A177-3AD203B41FA5}">
                      <a16:colId xmlns:a16="http://schemas.microsoft.com/office/drawing/2014/main" val="80573334"/>
                    </a:ext>
                  </a:extLst>
                </a:gridCol>
                <a:gridCol w="2476499">
                  <a:extLst>
                    <a:ext uri="{9D8B030D-6E8A-4147-A177-3AD203B41FA5}">
                      <a16:colId xmlns:a16="http://schemas.microsoft.com/office/drawing/2014/main" val="1559530725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868372890"/>
                    </a:ext>
                  </a:extLst>
                </a:gridCol>
                <a:gridCol w="3450095">
                  <a:extLst>
                    <a:ext uri="{9D8B030D-6E8A-4147-A177-3AD203B41FA5}">
                      <a16:colId xmlns:a16="http://schemas.microsoft.com/office/drawing/2014/main" val="42340805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902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857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61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1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568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1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60819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B59AC47-99EB-1290-394F-BB0864363010}"/>
              </a:ext>
            </a:extLst>
          </p:cNvPr>
          <p:cNvSpPr txBox="1"/>
          <p:nvPr/>
        </p:nvSpPr>
        <p:spPr>
          <a:xfrm>
            <a:off x="2001795" y="1989438"/>
            <a:ext cx="8810367" cy="2506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Pull each dataset exactly once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Streaming transformation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Studio has more power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Studio has more overhead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Orchestration works better with Extend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latin typeface="+mj-lt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1DCC5-4791-35BE-E379-5E83E7700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389" y="4294014"/>
            <a:ext cx="3029373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4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2765-6901-8393-8E0A-DF6AD331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Bother?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71CA1-97A9-9096-CFB3-11367698402C}"/>
              </a:ext>
            </a:extLst>
          </p:cNvPr>
          <p:cNvSpPr txBox="1"/>
          <p:nvPr/>
        </p:nvSpPr>
        <p:spPr>
          <a:xfrm>
            <a:off x="2588741" y="1386416"/>
            <a:ext cx="8034482" cy="57310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355">
              <a:spcAft>
                <a:spcPts val="600"/>
              </a:spcAft>
            </a:pPr>
            <a:r>
              <a:rPr lang="en-US" sz="2800" b="1" dirty="0">
                <a:latin typeface="Archivo" pitchFamily="2" charset="77"/>
                <a:cs typeface="Archivo" pitchFamily="2" charset="77"/>
              </a:rPr>
              <a:t>Value</a:t>
            </a:r>
          </a:p>
          <a:p>
            <a:pPr marL="284163" indent="-225425" defTabSz="914355">
              <a:spcAft>
                <a:spcPts val="600"/>
              </a:spcAft>
              <a:buFont typeface="Archivo" pitchFamily="2" charset="0"/>
              <a:buChar char="•"/>
            </a:pPr>
            <a:r>
              <a:rPr lang="en-US" sz="2400" dirty="0">
                <a:latin typeface="Archivo" pitchFamily="2" charset="77"/>
                <a:cs typeface="Archivo" pitchFamily="2" charset="77"/>
              </a:rPr>
              <a:t>User Experience</a:t>
            </a:r>
          </a:p>
          <a:p>
            <a:pPr marL="284163" indent="-225425" defTabSz="914355">
              <a:spcAft>
                <a:spcPts val="600"/>
              </a:spcAft>
              <a:buFont typeface="Archivo" pitchFamily="2" charset="0"/>
              <a:buChar char="•"/>
            </a:pPr>
            <a:r>
              <a:rPr lang="en-US" sz="2400" dirty="0">
                <a:latin typeface="Archivo" pitchFamily="2" charset="77"/>
                <a:cs typeface="Archivo" pitchFamily="2" charset="77"/>
              </a:rPr>
              <a:t>Scalability</a:t>
            </a:r>
          </a:p>
          <a:p>
            <a:pPr defTabSz="914355">
              <a:spcAft>
                <a:spcPts val="600"/>
              </a:spcAft>
            </a:pPr>
            <a:r>
              <a:rPr lang="en-US" sz="2800" b="1" dirty="0">
                <a:latin typeface="Archivo" pitchFamily="2" charset="77"/>
                <a:cs typeface="Archivo" pitchFamily="2" charset="77"/>
              </a:rPr>
              <a:t>Approach</a:t>
            </a:r>
          </a:p>
          <a:p>
            <a:pPr marL="284163" indent="-225425" defTabSz="914355">
              <a:spcAft>
                <a:spcPts val="600"/>
              </a:spcAft>
              <a:buFont typeface="Archivo" pitchFamily="2" charset="0"/>
              <a:buChar char="•"/>
            </a:pPr>
            <a:r>
              <a:rPr lang="en-US" sz="2400" dirty="0">
                <a:latin typeface="Archivo" pitchFamily="2" charset="77"/>
                <a:cs typeface="Archivo" pitchFamily="2" charset="77"/>
              </a:rPr>
              <a:t>Mainly Inbound Endpoints</a:t>
            </a:r>
          </a:p>
          <a:p>
            <a:pPr marL="284163" indent="-225425" defTabSz="914355">
              <a:spcAft>
                <a:spcPts val="600"/>
              </a:spcAft>
              <a:buFont typeface="Archivo" pitchFamily="2" charset="0"/>
              <a:buChar char="•"/>
            </a:pPr>
            <a:r>
              <a:rPr lang="en-US" sz="2400" dirty="0">
                <a:latin typeface="Archivo" pitchFamily="2" charset="77"/>
                <a:cs typeface="Archivo" pitchFamily="2" charset="77"/>
              </a:rPr>
              <a:t>Prioritize High-Usage Pages </a:t>
            </a:r>
          </a:p>
          <a:p>
            <a:pPr marL="284163" indent="-225425" defTabSz="914355">
              <a:spcAft>
                <a:spcPts val="600"/>
              </a:spcAft>
              <a:buFont typeface="Archivo" pitchFamily="2" charset="0"/>
              <a:buChar char="•"/>
            </a:pPr>
            <a:r>
              <a:rPr lang="en-US" sz="2400" dirty="0">
                <a:latin typeface="Archivo" pitchFamily="2" charset="77"/>
                <a:cs typeface="Archivo" pitchFamily="2" charset="77"/>
              </a:rPr>
              <a:t>Iterative, A vs. B Approach</a:t>
            </a:r>
          </a:p>
          <a:p>
            <a:pPr marL="284163" indent="-225425" defTabSz="914355">
              <a:spcAft>
                <a:spcPts val="600"/>
              </a:spcAft>
              <a:buFont typeface="Archivo" pitchFamily="2" charset="0"/>
              <a:buChar char="•"/>
            </a:pPr>
            <a:r>
              <a:rPr lang="en-US" sz="2400" dirty="0">
                <a:latin typeface="Archivo" pitchFamily="2" charset="77"/>
                <a:cs typeface="Archivo" pitchFamily="2" charset="77"/>
              </a:rPr>
              <a:t>One-Second Rule</a:t>
            </a:r>
          </a:p>
          <a:p>
            <a:pPr defTabSz="914355">
              <a:spcAft>
                <a:spcPts val="600"/>
              </a:spcAft>
            </a:pPr>
            <a:r>
              <a:rPr lang="en-US" sz="2400" b="1" dirty="0">
                <a:latin typeface="Archivo" pitchFamily="2" charset="77"/>
                <a:cs typeface="Archivo" pitchFamily="2" charset="77"/>
              </a:rPr>
              <a:t>Timing</a:t>
            </a:r>
          </a:p>
          <a:p>
            <a:pPr marL="284163" indent="-225425" defTabSz="914355">
              <a:spcAft>
                <a:spcPts val="600"/>
              </a:spcAft>
              <a:buFont typeface="Archivo" pitchFamily="2" charset="0"/>
              <a:buChar char="•"/>
            </a:pPr>
            <a:r>
              <a:rPr lang="en-US" sz="2400" dirty="0">
                <a:latin typeface="Archivo" pitchFamily="2" charset="77"/>
                <a:cs typeface="Archivo" pitchFamily="2" charset="77"/>
              </a:rPr>
              <a:t>Near the End of Build and BEFORE User Testing</a:t>
            </a:r>
          </a:p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endParaRPr lang="en-US" sz="2400" dirty="0">
              <a:latin typeface="Poppins Light"/>
              <a:cs typeface="Poppins Ligh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endParaRPr lang="en-US" sz="2400" dirty="0">
              <a:latin typeface="Poppins Light"/>
              <a:cs typeface="Poppins Light"/>
            </a:endParaRPr>
          </a:p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endParaRPr lang="en-US" sz="1400" dirty="0">
              <a:solidFill>
                <a:srgbClr val="595959"/>
              </a:solidFill>
              <a:latin typeface="Poppins Light"/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299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54"/>
          <p:cNvSpPr/>
          <p:nvPr/>
        </p:nvSpPr>
        <p:spPr>
          <a:xfrm>
            <a:off x="1412625" y="1809750"/>
            <a:ext cx="3106500" cy="2475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54"/>
          <p:cNvSpPr/>
          <p:nvPr/>
        </p:nvSpPr>
        <p:spPr>
          <a:xfrm>
            <a:off x="4783550" y="1809750"/>
            <a:ext cx="3106500" cy="2475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54"/>
          <p:cNvSpPr/>
          <p:nvPr/>
        </p:nvSpPr>
        <p:spPr>
          <a:xfrm>
            <a:off x="8154475" y="1818435"/>
            <a:ext cx="3106500" cy="2475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54"/>
          <p:cNvSpPr/>
          <p:nvPr/>
        </p:nvSpPr>
        <p:spPr>
          <a:xfrm>
            <a:off x="1412625" y="1586500"/>
            <a:ext cx="3106500" cy="4495800"/>
          </a:xfrm>
          <a:prstGeom prst="roundRect">
            <a:avLst>
              <a:gd name="adj" fmla="val 1557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54"/>
          <p:cNvSpPr/>
          <p:nvPr/>
        </p:nvSpPr>
        <p:spPr>
          <a:xfrm>
            <a:off x="4783550" y="1586500"/>
            <a:ext cx="3106500" cy="4495800"/>
          </a:xfrm>
          <a:prstGeom prst="roundRect">
            <a:avLst>
              <a:gd name="adj" fmla="val 1557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54"/>
          <p:cNvSpPr/>
          <p:nvPr/>
        </p:nvSpPr>
        <p:spPr>
          <a:xfrm>
            <a:off x="8154475" y="1569663"/>
            <a:ext cx="3106500" cy="4495800"/>
          </a:xfrm>
          <a:prstGeom prst="roundRect">
            <a:avLst>
              <a:gd name="adj" fmla="val 1557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p54"/>
          <p:cNvSpPr txBox="1">
            <a:spLocks noGrp="1"/>
          </p:cNvSpPr>
          <p:nvPr>
            <p:ph type="sldNum" idx="12"/>
          </p:nvPr>
        </p:nvSpPr>
        <p:spPr>
          <a:xfrm>
            <a:off x="9283700" y="64579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>
                    <a:lumMod val="7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4</a:t>
            </a:fld>
            <a:endParaRPr sz="1000" b="0" i="0" u="none" strike="noStrike" cap="none">
              <a:solidFill>
                <a:schemeClr val="bg1">
                  <a:lumMod val="75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43" name="Google Shape;1543;p54"/>
          <p:cNvSpPr txBox="1"/>
          <p:nvPr/>
        </p:nvSpPr>
        <p:spPr>
          <a:xfrm>
            <a:off x="1565025" y="2246500"/>
            <a:ext cx="3106500" cy="2416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6AA0"/>
              </a:buClr>
              <a:buSzPts val="11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rPr>
              <a:t>Task: Edit Report Performance Log Settings</a:t>
            </a:r>
          </a:p>
          <a:p>
            <a:pPr marL="28575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6AA0"/>
              </a:buClr>
              <a:buSzPts val="11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rPr>
              <a:t>Select WQL Log Tab</a:t>
            </a:r>
          </a:p>
          <a:p>
            <a:pPr marL="28575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6AA0"/>
              </a:buClr>
              <a:buSzPts val="11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rPr>
              <a:t>Enter Data Source</a:t>
            </a:r>
          </a:p>
          <a:p>
            <a:pPr marL="28575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6AA0"/>
              </a:buClr>
              <a:buSzPts val="11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rPr>
              <a:t>Enter the “Log Until Date/Time”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11151A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54"/>
          <p:cNvSpPr txBox="1"/>
          <p:nvPr/>
        </p:nvSpPr>
        <p:spPr>
          <a:xfrm>
            <a:off x="4935950" y="2246500"/>
            <a:ext cx="2743200" cy="210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9050">
              <a:buClr>
                <a:srgbClr val="756AA0"/>
              </a:buClr>
              <a:buSzPts val="1100"/>
            </a:pPr>
            <a:r>
              <a:rPr lang="en-US" sz="2000" dirty="0">
                <a:solidFill>
                  <a:srgbClr val="595959"/>
                </a:solidFill>
                <a:latin typeface="Poppins Light"/>
                <a:cs typeface="Poppins Light"/>
                <a:sym typeface="Arial"/>
              </a:rPr>
              <a:t>Task: View WQL Query Result</a:t>
            </a:r>
          </a:p>
          <a:p>
            <a:pPr marL="19050">
              <a:buClr>
                <a:srgbClr val="756AA0"/>
              </a:buClr>
              <a:buSzPts val="1100"/>
            </a:pPr>
            <a:endParaRPr lang="en-US" sz="2000" dirty="0">
              <a:solidFill>
                <a:srgbClr val="595959"/>
              </a:solidFill>
              <a:latin typeface="Poppins Light"/>
              <a:cs typeface="Poppins Light"/>
              <a:sym typeface="Arial"/>
            </a:endParaRPr>
          </a:p>
          <a:p>
            <a:pPr marL="19050">
              <a:buClr>
                <a:srgbClr val="756AA0"/>
              </a:buClr>
              <a:buSzPts val="1100"/>
            </a:pPr>
            <a:r>
              <a:rPr lang="en-US" sz="2000" dirty="0">
                <a:solidFill>
                  <a:srgbClr val="595959"/>
                </a:solidFill>
                <a:latin typeface="Poppins Light"/>
                <a:cs typeface="Poppins Light"/>
                <a:sym typeface="Arial"/>
              </a:rPr>
              <a:t>GET/POST API</a:t>
            </a:r>
          </a:p>
          <a:p>
            <a:pPr marL="285750" indent="-266700">
              <a:buClr>
                <a:srgbClr val="756AA0"/>
              </a:buClr>
              <a:buSzPts val="1100"/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Poppins Light"/>
              <a:cs typeface="Poppins Light"/>
              <a:sym typeface="Arial"/>
            </a:endParaRPr>
          </a:p>
          <a:p>
            <a:pPr marL="285750" indent="-266700">
              <a:buClr>
                <a:srgbClr val="756AA0"/>
              </a:buClr>
              <a:buSzPts val="1100"/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Poppins Light"/>
              <a:cs typeface="Poppins Light"/>
              <a:sym typeface="Arial"/>
            </a:endParaRPr>
          </a:p>
          <a:p>
            <a:pPr marL="28575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C847"/>
              </a:buClr>
              <a:buSzPts val="1100"/>
              <a:buFont typeface="Arial"/>
              <a:buChar char="•"/>
            </a:pP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54"/>
          <p:cNvSpPr txBox="1"/>
          <p:nvPr/>
        </p:nvSpPr>
        <p:spPr>
          <a:xfrm>
            <a:off x="8412025" y="2273400"/>
            <a:ext cx="3106500" cy="176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9050"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6AA0"/>
              </a:buClr>
              <a:buSzPts val="1100"/>
            </a:pPr>
            <a:r>
              <a:rPr lang="en-US" sz="2000" dirty="0">
                <a:solidFill>
                  <a:srgbClr val="595959"/>
                </a:solidFill>
                <a:latin typeface="Poppins Light"/>
                <a:cs typeface="Poppins Light"/>
                <a:sym typeface="Poppins Light"/>
              </a:rPr>
              <a:t>Task: View Report Performance Logs</a:t>
            </a:r>
          </a:p>
          <a:p>
            <a:pPr marL="19050"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6AA0"/>
              </a:buClr>
              <a:buSzPts val="1100"/>
            </a:pPr>
            <a:endParaRPr lang="en-US" sz="2000" dirty="0">
              <a:solidFill>
                <a:srgbClr val="595959"/>
              </a:solidFill>
              <a:latin typeface="Poppins Light"/>
              <a:cs typeface="Poppins Light"/>
              <a:sym typeface="Poppins Light"/>
            </a:endParaRPr>
          </a:p>
          <a:p>
            <a:pPr marL="19050"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6AA0"/>
              </a:buClr>
              <a:buSzPts val="1100"/>
            </a:pPr>
            <a:r>
              <a:rPr lang="en-US" sz="2000" dirty="0">
                <a:solidFill>
                  <a:srgbClr val="595959"/>
                </a:solidFill>
                <a:latin typeface="Poppins Light"/>
                <a:cs typeface="Poppins Light"/>
                <a:sym typeface="Poppins Light"/>
              </a:rPr>
              <a:t>Identify Bottlenecks</a:t>
            </a: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A44B"/>
              </a:buClr>
              <a:buSzPts val="1400"/>
              <a:buFont typeface="Noto Sans Symbols"/>
              <a:buNone/>
            </a:pPr>
            <a:endParaRPr lang="en-US" sz="1100" b="0" i="0" u="none" strike="noStrike" cap="none" dirty="0">
              <a:solidFill>
                <a:srgbClr val="11151A"/>
              </a:solidFill>
              <a:highlight>
                <a:srgbClr val="FFFF00"/>
              </a:highlight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285750" marR="0" lvl="0" indent="-1968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0A44B"/>
              </a:buClr>
              <a:buSzPts val="1400"/>
              <a:buFont typeface="Noto Sans Symbols"/>
              <a:buNone/>
            </a:pPr>
            <a:endParaRPr sz="1100" b="0" i="0" u="none" strike="noStrike" cap="none" dirty="0">
              <a:solidFill>
                <a:srgbClr val="11151A"/>
              </a:solidFill>
              <a:highlight>
                <a:srgbClr val="FFFF00"/>
              </a:highlight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285750" marR="0" lvl="0" indent="-1968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0A44B"/>
              </a:buClr>
              <a:buSzPts val="1400"/>
              <a:buFont typeface="Noto Sans Symbols"/>
              <a:buNone/>
            </a:pPr>
            <a:endParaRPr sz="1100" b="0" i="0" u="none" strike="noStrike" cap="none" dirty="0">
              <a:solidFill>
                <a:srgbClr val="11151A"/>
              </a:solidFill>
              <a:highlight>
                <a:srgbClr val="FFFF00"/>
              </a:highlight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46" name="Google Shape;1546;p54"/>
          <p:cNvSpPr txBox="1">
            <a:spLocks noGrp="1"/>
          </p:cNvSpPr>
          <p:nvPr>
            <p:ph type="title"/>
          </p:nvPr>
        </p:nvSpPr>
        <p:spPr>
          <a:xfrm>
            <a:off x="1412627" y="697765"/>
            <a:ext cx="92202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Poppins"/>
              <a:buNone/>
            </a:pPr>
            <a:r>
              <a:rPr lang="en-US" dirty="0"/>
              <a:t>Measure You Must!</a:t>
            </a:r>
            <a:endParaRPr dirty="0"/>
          </a:p>
        </p:txBody>
      </p:sp>
      <p:sp>
        <p:nvSpPr>
          <p:cNvPr id="1547" name="Google Shape;1547;p54"/>
          <p:cNvSpPr/>
          <p:nvPr/>
        </p:nvSpPr>
        <p:spPr>
          <a:xfrm>
            <a:off x="1412625" y="1567150"/>
            <a:ext cx="3106500" cy="479400"/>
          </a:xfrm>
          <a:prstGeom prst="roundRect">
            <a:avLst>
              <a:gd name="adj" fmla="val 0"/>
            </a:avLst>
          </a:prstGeom>
          <a:solidFill>
            <a:srgbClr val="756B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Turn on Performance Logging</a:t>
            </a:r>
          </a:p>
        </p:txBody>
      </p:sp>
      <p:sp>
        <p:nvSpPr>
          <p:cNvPr id="1548" name="Google Shape;1548;p54"/>
          <p:cNvSpPr/>
          <p:nvPr/>
        </p:nvSpPr>
        <p:spPr>
          <a:xfrm>
            <a:off x="4783550" y="1567150"/>
            <a:ext cx="3106500" cy="479400"/>
          </a:xfrm>
          <a:prstGeom prst="roundRect">
            <a:avLst>
              <a:gd name="adj" fmla="val 0"/>
            </a:avLst>
          </a:prstGeom>
          <a:solidFill>
            <a:srgbClr val="83C8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Executing a Statement</a:t>
            </a:r>
          </a:p>
        </p:txBody>
      </p:sp>
      <p:sp>
        <p:nvSpPr>
          <p:cNvPr id="1549" name="Google Shape;1549;p54"/>
          <p:cNvSpPr/>
          <p:nvPr/>
        </p:nvSpPr>
        <p:spPr>
          <a:xfrm>
            <a:off x="8154475" y="1567150"/>
            <a:ext cx="3106500" cy="479400"/>
          </a:xfrm>
          <a:prstGeom prst="roundRect">
            <a:avLst>
              <a:gd name="adj" fmla="val 0"/>
            </a:avLst>
          </a:prstGeom>
          <a:solidFill>
            <a:srgbClr val="F0A4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Review the Results</a:t>
            </a:r>
          </a:p>
        </p:txBody>
      </p:sp>
    </p:spTree>
    <p:extLst>
      <p:ext uri="{BB962C8B-B14F-4D97-AF65-F5344CB8AC3E}">
        <p14:creationId xmlns:p14="http://schemas.microsoft.com/office/powerpoint/2010/main" val="385392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DCEA85-E2DA-C58E-CBF4-39DAC4C80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419760-5F72-D307-6C56-82D9748F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B2CBA6-15E7-3C43-A398-7FBDF960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200150"/>
            <a:ext cx="7066642" cy="533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0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47"/>
          <p:cNvSpPr txBox="1">
            <a:spLocks noGrp="1"/>
          </p:cNvSpPr>
          <p:nvPr>
            <p:ph type="sldNum" idx="12"/>
          </p:nvPr>
        </p:nvSpPr>
        <p:spPr>
          <a:xfrm>
            <a:off x="9283700" y="64579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491" name="Google Shape;1491;p47"/>
          <p:cNvSpPr txBox="1">
            <a:spLocks noGrp="1"/>
          </p:cNvSpPr>
          <p:nvPr>
            <p:ph type="title"/>
          </p:nvPr>
        </p:nvSpPr>
        <p:spPr>
          <a:xfrm>
            <a:off x="1400270" y="626075"/>
            <a:ext cx="56055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Poppins"/>
              <a:buNone/>
            </a:pPr>
            <a:r>
              <a:rPr lang="en-US" sz="2800" b="1" dirty="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More Results</a:t>
            </a:r>
            <a:endParaRPr sz="2800" b="1" dirty="0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A59880-894F-C8C2-E011-522B2E70E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1506595"/>
            <a:ext cx="7941205" cy="351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7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87">
          <a:extLst>
            <a:ext uri="{FF2B5EF4-FFF2-40B4-BE49-F238E27FC236}">
              <a16:creationId xmlns:a16="http://schemas.microsoft.com/office/drawing/2014/main" id="{D659BB61-6064-84BE-38DF-C7AFEA1DD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47">
            <a:extLst>
              <a:ext uri="{FF2B5EF4-FFF2-40B4-BE49-F238E27FC236}">
                <a16:creationId xmlns:a16="http://schemas.microsoft.com/office/drawing/2014/main" id="{09E14DED-2A2B-CB61-F6E7-88865406E7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marL="0" lvl="0" indent="0" algn="ctr">
              <a:spcAft>
                <a:spcPts val="0"/>
              </a:spcAft>
              <a:buClr>
                <a:srgbClr val="595959"/>
              </a:buClr>
              <a:buSzPts val="3200"/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Poppins"/>
              </a:rPr>
              <a:t>API Overhead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DF40C-929F-3D17-E93D-A56D12937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89" name="Google Shape;1489;p47">
            <a:extLst>
              <a:ext uri="{FF2B5EF4-FFF2-40B4-BE49-F238E27FC236}">
                <a16:creationId xmlns:a16="http://schemas.microsoft.com/office/drawing/2014/main" id="{DA0B6184-5BA3-00D9-12A0-781BCD3A37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>
                <a:solidFill>
                  <a:schemeClr val="tx1">
                    <a:tint val="75000"/>
                  </a:schemeClr>
                </a:solidFill>
              </a:rPr>
              <a:pPr lvl="0" indent="0"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850FDBF-A631-0B5A-E6BF-149A32DA5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675695"/>
              </p:ext>
            </p:extLst>
          </p:nvPr>
        </p:nvGraphicFramePr>
        <p:xfrm>
          <a:off x="1654529" y="1675227"/>
          <a:ext cx="8882944" cy="4394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0584">
                  <a:extLst>
                    <a:ext uri="{9D8B030D-6E8A-4147-A177-3AD203B41FA5}">
                      <a16:colId xmlns:a16="http://schemas.microsoft.com/office/drawing/2014/main" val="3260432482"/>
                    </a:ext>
                  </a:extLst>
                </a:gridCol>
                <a:gridCol w="3350584">
                  <a:extLst>
                    <a:ext uri="{9D8B030D-6E8A-4147-A177-3AD203B41FA5}">
                      <a16:colId xmlns:a16="http://schemas.microsoft.com/office/drawing/2014/main" val="3089752974"/>
                    </a:ext>
                  </a:extLst>
                </a:gridCol>
                <a:gridCol w="2181776">
                  <a:extLst>
                    <a:ext uri="{9D8B030D-6E8A-4147-A177-3AD203B41FA5}">
                      <a16:colId xmlns:a16="http://schemas.microsoft.com/office/drawing/2014/main" val="1744884663"/>
                    </a:ext>
                  </a:extLst>
                </a:gridCol>
              </a:tblGrid>
              <a:tr h="3994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WQL Execution Time (ms)</a:t>
                      </a:r>
                      <a:endParaRPr lang="en-US" sz="2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REST Execution Time (ms)</a:t>
                      </a:r>
                      <a:endParaRPr lang="en-US" sz="2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API Overhead</a:t>
                      </a:r>
                      <a:endParaRPr lang="en-US" sz="2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/>
                </a:tc>
                <a:extLst>
                  <a:ext uri="{0D108BD9-81ED-4DB2-BD59-A6C34878D82A}">
                    <a16:rowId xmlns:a16="http://schemas.microsoft.com/office/drawing/2014/main" val="4110606469"/>
                  </a:ext>
                </a:extLst>
              </a:tr>
              <a:tr h="399473"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205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1082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877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 anchor="b"/>
                </a:tc>
                <a:extLst>
                  <a:ext uri="{0D108BD9-81ED-4DB2-BD59-A6C34878D82A}">
                    <a16:rowId xmlns:a16="http://schemas.microsoft.com/office/drawing/2014/main" val="3784206962"/>
                  </a:ext>
                </a:extLst>
              </a:tr>
              <a:tr h="399473"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44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406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362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 anchor="b"/>
                </a:tc>
                <a:extLst>
                  <a:ext uri="{0D108BD9-81ED-4DB2-BD59-A6C34878D82A}">
                    <a16:rowId xmlns:a16="http://schemas.microsoft.com/office/drawing/2014/main" val="3483146066"/>
                  </a:ext>
                </a:extLst>
              </a:tr>
              <a:tr h="399473"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44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379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335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 anchor="b"/>
                </a:tc>
                <a:extLst>
                  <a:ext uri="{0D108BD9-81ED-4DB2-BD59-A6C34878D82A}">
                    <a16:rowId xmlns:a16="http://schemas.microsoft.com/office/drawing/2014/main" val="725491364"/>
                  </a:ext>
                </a:extLst>
              </a:tr>
              <a:tr h="399473"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39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395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356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 anchor="b"/>
                </a:tc>
                <a:extLst>
                  <a:ext uri="{0D108BD9-81ED-4DB2-BD59-A6C34878D82A}">
                    <a16:rowId xmlns:a16="http://schemas.microsoft.com/office/drawing/2014/main" val="2177325096"/>
                  </a:ext>
                </a:extLst>
              </a:tr>
              <a:tr h="399473"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44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391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347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 anchor="b"/>
                </a:tc>
                <a:extLst>
                  <a:ext uri="{0D108BD9-81ED-4DB2-BD59-A6C34878D82A}">
                    <a16:rowId xmlns:a16="http://schemas.microsoft.com/office/drawing/2014/main" val="4207973868"/>
                  </a:ext>
                </a:extLst>
              </a:tr>
              <a:tr h="399473"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44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402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358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 anchor="b"/>
                </a:tc>
                <a:extLst>
                  <a:ext uri="{0D108BD9-81ED-4DB2-BD59-A6C34878D82A}">
                    <a16:rowId xmlns:a16="http://schemas.microsoft.com/office/drawing/2014/main" val="3131131950"/>
                  </a:ext>
                </a:extLst>
              </a:tr>
              <a:tr h="399473"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40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387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347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 anchor="b"/>
                </a:tc>
                <a:extLst>
                  <a:ext uri="{0D108BD9-81ED-4DB2-BD59-A6C34878D82A}">
                    <a16:rowId xmlns:a16="http://schemas.microsoft.com/office/drawing/2014/main" val="2284833672"/>
                  </a:ext>
                </a:extLst>
              </a:tr>
              <a:tr h="399473"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42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398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356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 anchor="b"/>
                </a:tc>
                <a:extLst>
                  <a:ext uri="{0D108BD9-81ED-4DB2-BD59-A6C34878D82A}">
                    <a16:rowId xmlns:a16="http://schemas.microsoft.com/office/drawing/2014/main" val="3364760545"/>
                  </a:ext>
                </a:extLst>
              </a:tr>
              <a:tr h="399473"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44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414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370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 anchor="b"/>
                </a:tc>
                <a:extLst>
                  <a:ext uri="{0D108BD9-81ED-4DB2-BD59-A6C34878D82A}">
                    <a16:rowId xmlns:a16="http://schemas.microsoft.com/office/drawing/2014/main" val="826624988"/>
                  </a:ext>
                </a:extLst>
              </a:tr>
              <a:tr h="399473"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43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395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352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87" marR="12987" marT="12987" marB="0" anchor="b"/>
                </a:tc>
                <a:extLst>
                  <a:ext uri="{0D108BD9-81ED-4DB2-BD59-A6C34878D82A}">
                    <a16:rowId xmlns:a16="http://schemas.microsoft.com/office/drawing/2014/main" val="1980822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100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7742-EE6D-5574-13FA-FDC34967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7200" dirty="0"/>
              <a:t>Sample </a:t>
            </a:r>
            <a:br>
              <a:rPr lang="en-US" sz="7200" dirty="0"/>
            </a:br>
            <a:r>
              <a:rPr lang="en-US" sz="7200" dirty="0"/>
              <a:t>Optimization </a:t>
            </a:r>
            <a:br>
              <a:rPr lang="en-US" sz="7200" dirty="0"/>
            </a:br>
            <a:r>
              <a:rPr lang="en-US" sz="7200" dirty="0"/>
              <a:t>Strategies</a:t>
            </a:r>
          </a:p>
        </p:txBody>
      </p:sp>
    </p:spTree>
    <p:extLst>
      <p:ext uri="{BB962C8B-B14F-4D97-AF65-F5344CB8AC3E}">
        <p14:creationId xmlns:p14="http://schemas.microsoft.com/office/powerpoint/2010/main" val="184249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48"/>
          <p:cNvSpPr txBox="1">
            <a:spLocks noGrp="1"/>
          </p:cNvSpPr>
          <p:nvPr>
            <p:ph type="sldNum" idx="12"/>
          </p:nvPr>
        </p:nvSpPr>
        <p:spPr>
          <a:xfrm>
            <a:off x="9283700" y="64579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451" name="Google Shape;1451;p48" descr="A white squares with a circular design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1179" y="1002722"/>
            <a:ext cx="9797143" cy="5510893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48"/>
          <p:cNvSpPr txBox="1"/>
          <p:nvPr/>
        </p:nvSpPr>
        <p:spPr>
          <a:xfrm>
            <a:off x="961870" y="448517"/>
            <a:ext cx="10268259" cy="80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Poppins"/>
              <a:buNone/>
            </a:pPr>
            <a:r>
              <a:rPr lang="en-US" sz="2800" b="1" i="0" u="none" strike="noStrike" cap="none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What Can We Do?</a:t>
            </a:r>
            <a:endParaRPr sz="2800" b="1" i="0" u="none" strike="noStrike" cap="none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3" name="Google Shape;1453;p48"/>
          <p:cNvSpPr txBox="1"/>
          <p:nvPr/>
        </p:nvSpPr>
        <p:spPr>
          <a:xfrm>
            <a:off x="2440459" y="1433346"/>
            <a:ext cx="328689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83C847"/>
                </a:solidFill>
                <a:latin typeface="Poppins"/>
                <a:ea typeface="Poppins"/>
                <a:cs typeface="Poppins"/>
                <a:sym typeface="Poppins"/>
              </a:rPr>
              <a:t>Find a Better </a:t>
            </a:r>
            <a:r>
              <a:rPr lang="en-US" sz="1800" b="1" i="0" u="none" strike="noStrike" cap="none" dirty="0" err="1">
                <a:solidFill>
                  <a:srgbClr val="83C847"/>
                </a:solidFill>
                <a:latin typeface="Poppins"/>
                <a:ea typeface="Poppins"/>
                <a:cs typeface="Poppins"/>
                <a:sym typeface="Poppins"/>
              </a:rPr>
              <a:t>DataSource</a:t>
            </a:r>
            <a:endParaRPr sz="1800" b="0" i="0" u="none" strike="noStrike" cap="none" dirty="0">
              <a:solidFill>
                <a:srgbClr val="83C8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48"/>
          <p:cNvSpPr txBox="1"/>
          <p:nvPr/>
        </p:nvSpPr>
        <p:spPr>
          <a:xfrm>
            <a:off x="7227125" y="1466993"/>
            <a:ext cx="27699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83C847"/>
                </a:solidFill>
                <a:latin typeface="Poppins"/>
                <a:ea typeface="Poppins"/>
                <a:cs typeface="Poppins"/>
                <a:sym typeface="Poppins"/>
              </a:rPr>
              <a:t>Manage Security</a:t>
            </a:r>
            <a:endParaRPr sz="1800" b="0" i="0" u="none" strike="noStrike" cap="none" dirty="0">
              <a:solidFill>
                <a:srgbClr val="83C8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48"/>
          <p:cNvSpPr txBox="1"/>
          <p:nvPr/>
        </p:nvSpPr>
        <p:spPr>
          <a:xfrm>
            <a:off x="2714502" y="5706483"/>
            <a:ext cx="27699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83C847"/>
                </a:solidFill>
                <a:latin typeface="Poppins"/>
                <a:ea typeface="Poppins"/>
                <a:cs typeface="Poppins"/>
                <a:sym typeface="Poppins"/>
              </a:rPr>
              <a:t>Approach Creatively</a:t>
            </a:r>
            <a:endParaRPr sz="1800" b="0" i="0" u="none" strike="noStrike" cap="none" dirty="0">
              <a:solidFill>
                <a:srgbClr val="83C8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Google Shape;1456;p48"/>
          <p:cNvSpPr txBox="1"/>
          <p:nvPr/>
        </p:nvSpPr>
        <p:spPr>
          <a:xfrm>
            <a:off x="7393382" y="5718358"/>
            <a:ext cx="27699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83C847"/>
                </a:solidFill>
                <a:latin typeface="Poppins"/>
                <a:ea typeface="Poppins"/>
                <a:cs typeface="Poppins"/>
                <a:sym typeface="Poppins"/>
              </a:rPr>
              <a:t>Handle Joins</a:t>
            </a:r>
            <a:endParaRPr sz="1800" b="0" i="0" u="none" strike="noStrike" cap="none" dirty="0">
              <a:solidFill>
                <a:srgbClr val="83C84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633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5B9CCCA2C2444B97DECB5EBD50BC75" ma:contentTypeVersion="13" ma:contentTypeDescription="Create a new document." ma:contentTypeScope="" ma:versionID="f98625d8518cace85ef70c0e9d136cf9">
  <xsd:schema xmlns:xsd="http://www.w3.org/2001/XMLSchema" xmlns:xs="http://www.w3.org/2001/XMLSchema" xmlns:p="http://schemas.microsoft.com/office/2006/metadata/properties" xmlns:ns2="6832ed8e-e17a-41db-8f66-a28b87f2cfd6" xmlns:ns3="f545598b-ef4e-46d2-b31d-9b6149ba0766" targetNamespace="http://schemas.microsoft.com/office/2006/metadata/properties" ma:root="true" ma:fieldsID="b731393d8f04431f2bda7eb79fa2ecf2" ns2:_="" ns3:_="">
    <xsd:import namespace="6832ed8e-e17a-41db-8f66-a28b87f2cfd6"/>
    <xsd:import namespace="f545598b-ef4e-46d2-b31d-9b6149ba07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ContributorNo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32ed8e-e17a-41db-8f66-a28b87f2cf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af96de8-1224-4ccc-9acf-3abee762a64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ContributorNote" ma:index="20" nillable="true" ma:displayName="Contributor Note" ma:description="Extra detail added by contributor of solution" ma:format="Dropdown" ma:internalName="ContributorNot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45598b-ef4e-46d2-b31d-9b6149ba076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80854a2-65f9-45e2-b9a4-6dbe1438a0b1}" ma:internalName="TaxCatchAll" ma:showField="CatchAllData" ma:web="f545598b-ef4e-46d2-b31d-9b6149ba07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ntributorNote xmlns="6832ed8e-e17a-41db-8f66-a28b87f2cfd6" xsi:nil="true"/>
    <TaxCatchAll xmlns="f545598b-ef4e-46d2-b31d-9b6149ba0766" xsi:nil="true"/>
    <lcf76f155ced4ddcb4097134ff3c332f xmlns="6832ed8e-e17a-41db-8f66-a28b87f2cfd6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15ADA8-01BC-4DD7-B156-7BE7881F49AB}"/>
</file>

<file path=customXml/itemProps2.xml><?xml version="1.0" encoding="utf-8"?>
<ds:datastoreItem xmlns:ds="http://schemas.openxmlformats.org/officeDocument/2006/customXml" ds:itemID="{5E7376CD-A338-4EA4-8FD7-3D780631413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3D9EF02-A251-40CA-95F8-31C9F2A0E2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2727</TotalTime>
  <Words>492</Words>
  <Application>Microsoft Office PowerPoint</Application>
  <PresentationFormat>Widescreen</PresentationFormat>
  <Paragraphs>138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Aptos</vt:lpstr>
      <vt:lpstr>Aptos Display</vt:lpstr>
      <vt:lpstr>Archivo</vt:lpstr>
      <vt:lpstr>Arial</vt:lpstr>
      <vt:lpstr>Arial,Sans-Serif</vt:lpstr>
      <vt:lpstr>Calibri</vt:lpstr>
      <vt:lpstr>Courier New</vt:lpstr>
      <vt:lpstr>Courier New,monospace</vt:lpstr>
      <vt:lpstr>Noto Sans Symbols</vt:lpstr>
      <vt:lpstr>Poppins</vt:lpstr>
      <vt:lpstr>Poppins Light</vt:lpstr>
      <vt:lpstr>Wingdings</vt:lpstr>
      <vt:lpstr>office theme</vt:lpstr>
      <vt:lpstr>Wizard Session WQL Performance</vt:lpstr>
      <vt:lpstr>Agenda</vt:lpstr>
      <vt:lpstr>Why Bother?</vt:lpstr>
      <vt:lpstr>Measure You Must!</vt:lpstr>
      <vt:lpstr>Reading the Results</vt:lpstr>
      <vt:lpstr>More Results</vt:lpstr>
      <vt:lpstr>API Overhead</vt:lpstr>
      <vt:lpstr>Sample  Optimization  Strategies</vt:lpstr>
      <vt:lpstr>PowerPoint Presentation</vt:lpstr>
      <vt:lpstr>Find a Better Datasource</vt:lpstr>
      <vt:lpstr>Find a Better Datasource  - Scalability</vt:lpstr>
      <vt:lpstr>Finding a WQL Alias - Field</vt:lpstr>
      <vt:lpstr>Finding a WQL Alias – Calc Field</vt:lpstr>
      <vt:lpstr>Finding a WQL Alias – Data Sources Report</vt:lpstr>
      <vt:lpstr>Finding a WQL Alias – Convert Report to WQL</vt:lpstr>
      <vt:lpstr>Myth: Order of Where Clause</vt:lpstr>
      <vt:lpstr>Manage Complex Security</vt:lpstr>
      <vt:lpstr>Manage Complex Security</vt:lpstr>
      <vt:lpstr>Manage Complex Security – 100x faster!</vt:lpstr>
      <vt:lpstr>Baseline : A Slow Join In A Dev Tenent</vt:lpstr>
      <vt:lpstr>Joins: RBO vs Calc Field – 10% Faster</vt:lpstr>
      <vt:lpstr>Joins: Try RaaS– 50% Faster</vt:lpstr>
      <vt:lpstr>Approach Creatively -70% Faster</vt:lpstr>
      <vt:lpstr>Joins: Orchestration/Studio – 60% Faster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Clint Harwood</dc:creator>
  <cp:lastModifiedBy>Clint Harwood</cp:lastModifiedBy>
  <cp:revision>50</cp:revision>
  <dcterms:created xsi:type="dcterms:W3CDTF">2025-07-08T14:42:00Z</dcterms:created>
  <dcterms:modified xsi:type="dcterms:W3CDTF">2025-08-18T15:27:40Z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0x010100445B9CCCA2C2444B97DECB5EBD50BC75</vt:lpwstr>
  </property>
</Properties>
</file>